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ubik Medium"/>
      <p:regular r:id="rId28"/>
      <p:bold r:id="rId29"/>
      <p:italic r:id="rId30"/>
      <p:boldItalic r:id="rId31"/>
    </p:embeddedFont>
    <p:embeddedFont>
      <p:font typeface="Rubik ExtraBold"/>
      <p:bold r:id="rId32"/>
      <p:boldItalic r:id="rId33"/>
    </p:embeddedFont>
    <p:embeddedFont>
      <p:font typeface="Rubik SemiBold"/>
      <p:regular r:id="rId34"/>
      <p:bold r:id="rId35"/>
      <p:italic r:id="rId36"/>
      <p:boldItalic r:id="rId37"/>
    </p:embeddedFont>
    <p:embeddedFont>
      <p:font typeface="Inter Medium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2" roundtripDataSignature="AMtx7mh2fswrQIKuq7OSZ/l7WqAi8el6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Medium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InterMedium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ubikMedium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ubik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ubikMedium-boldItalic.fntdata"/><Relationship Id="rId30" Type="http://schemas.openxmlformats.org/officeDocument/2006/relationships/font" Target="fonts/RubikMedium-italic.fntdata"/><Relationship Id="rId11" Type="http://schemas.openxmlformats.org/officeDocument/2006/relationships/slide" Target="slides/slide6.xml"/><Relationship Id="rId33" Type="http://schemas.openxmlformats.org/officeDocument/2006/relationships/font" Target="fonts/RubikExtraBold-boldItalic.fntdata"/><Relationship Id="rId10" Type="http://schemas.openxmlformats.org/officeDocument/2006/relationships/slide" Target="slides/slide5.xml"/><Relationship Id="rId32" Type="http://schemas.openxmlformats.org/officeDocument/2006/relationships/font" Target="fonts/RubikExtraBold-bold.fntdata"/><Relationship Id="rId13" Type="http://schemas.openxmlformats.org/officeDocument/2006/relationships/slide" Target="slides/slide8.xml"/><Relationship Id="rId35" Type="http://schemas.openxmlformats.org/officeDocument/2006/relationships/font" Target="fonts/RubikSemiBold-bold.fntdata"/><Relationship Id="rId12" Type="http://schemas.openxmlformats.org/officeDocument/2006/relationships/slide" Target="slides/slide7.xml"/><Relationship Id="rId34" Type="http://schemas.openxmlformats.org/officeDocument/2006/relationships/font" Target="fonts/Rubik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Rubik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Rubik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InterMedium-bold.fntdata"/><Relationship Id="rId16" Type="http://schemas.openxmlformats.org/officeDocument/2006/relationships/slide" Target="slides/slide11.xml"/><Relationship Id="rId38" Type="http://schemas.openxmlformats.org/officeDocument/2006/relationships/font" Target="fonts/InterMedium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768e3edff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768e3edff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768e3edff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3768e3edff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768e3edff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3768e3edff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768e3edff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3768e3edff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768e3edff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3768e3edff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768e3edff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3768e3edff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768e3edff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3768e3edff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68e3edff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768e3edff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768e3edff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3768e3edff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768e3edff4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768e3edff4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768e3edff4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3768e3edff4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64828bdbb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64828bdbb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64828bdb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64828bdb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64828bdbb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64828bdbb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4828bdbb6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64828bdbb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68e3edff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3768e3edff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768e3edff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768e3edff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Plava 1">
  <p:cSld name="CUSTOM_2_1">
    <p:bg>
      <p:bgPr>
        <a:solidFill>
          <a:srgbClr val="EBEAEA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8"/>
          <p:cNvSpPr txBox="1"/>
          <p:nvPr>
            <p:ph type="title"/>
          </p:nvPr>
        </p:nvSpPr>
        <p:spPr>
          <a:xfrm>
            <a:off x="189900" y="190500"/>
            <a:ext cx="55992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9" name="Google Shape;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80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8"/>
          <p:cNvSpPr/>
          <p:nvPr/>
        </p:nvSpPr>
        <p:spPr>
          <a:xfrm>
            <a:off x="254143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Aqua 1 2">
  <p:cSld name="CUSTOM_2_1_1_1_1">
    <p:bg>
      <p:bgPr>
        <a:solidFill>
          <a:srgbClr val="EBEAEA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7"/>
          <p:cNvSpPr txBox="1"/>
          <p:nvPr>
            <p:ph type="title"/>
          </p:nvPr>
        </p:nvSpPr>
        <p:spPr>
          <a:xfrm>
            <a:off x="189900" y="190500"/>
            <a:ext cx="55992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56" name="Google Shape;5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80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7"/>
          <p:cNvSpPr/>
          <p:nvPr/>
        </p:nvSpPr>
        <p:spPr>
          <a:xfrm>
            <a:off x="254143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Žuta 2">
  <p:cSld name="CUSTOM_2_2_1_1_1">
    <p:bg>
      <p:bgPr>
        <a:solidFill>
          <a:srgbClr val="EBEAEA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8"/>
          <p:cNvSpPr txBox="1"/>
          <p:nvPr>
            <p:ph type="title"/>
          </p:nvPr>
        </p:nvSpPr>
        <p:spPr>
          <a:xfrm>
            <a:off x="3353700" y="190500"/>
            <a:ext cx="5599200" cy="3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61" name="Google Shape;6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005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8"/>
          <p:cNvSpPr/>
          <p:nvPr/>
        </p:nvSpPr>
        <p:spPr>
          <a:xfrm>
            <a:off x="572168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grafija">
  <p:cSld name="DEFAULT">
    <p:bg>
      <p:bgPr>
        <a:solidFill>
          <a:srgbClr val="EBEAEA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/>
          <p:nvPr>
            <p:ph idx="2" type="pic"/>
          </p:nvPr>
        </p:nvSpPr>
        <p:spPr>
          <a:xfrm>
            <a:off x="189900" y="190825"/>
            <a:ext cx="8763600" cy="4761900"/>
          </a:xfrm>
          <a:prstGeom prst="roundRect">
            <a:avLst>
              <a:gd fmla="val 3551" name="adj"/>
            </a:avLst>
          </a:prstGeom>
          <a:noFill/>
          <a:ln>
            <a:noFill/>
          </a:ln>
        </p:spPr>
      </p:sp>
      <p:pic>
        <p:nvPicPr>
          <p:cNvPr id="65" name="Google Shape;6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9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1 1 1 1 1 1">
  <p:cSld name="DEFAULT_1_1_1_1_1_1_1">
    <p:bg>
      <p:bgPr>
        <a:solidFill>
          <a:srgbClr val="EBEAEA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/>
          <p:nvPr/>
        </p:nvSpPr>
        <p:spPr>
          <a:xfrm>
            <a:off x="189900" y="190825"/>
            <a:ext cx="8763600" cy="4761900"/>
          </a:xfrm>
          <a:prstGeom prst="roundRect">
            <a:avLst>
              <a:gd fmla="val 3554" name="adj"/>
            </a:avLst>
          </a:prstGeom>
          <a:solidFill>
            <a:srgbClr val="5FAA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0"/>
          <p:cNvSpPr txBox="1"/>
          <p:nvPr>
            <p:ph idx="1" type="subTitle"/>
          </p:nvPr>
        </p:nvSpPr>
        <p:spPr>
          <a:xfrm>
            <a:off x="189900" y="15046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70" name="Google Shape;70;p20"/>
          <p:cNvSpPr txBox="1"/>
          <p:nvPr>
            <p:ph idx="2" type="body"/>
          </p:nvPr>
        </p:nvSpPr>
        <p:spPr>
          <a:xfrm>
            <a:off x="189900" y="3080850"/>
            <a:ext cx="87636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302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302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4925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302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302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302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302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302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302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pic>
        <p:nvPicPr>
          <p:cNvPr id="71" name="Google Shape;7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0"/>
          <p:cNvSpPr txBox="1"/>
          <p:nvPr>
            <p:ph idx="3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73" name="Google Shape;73;p20"/>
          <p:cNvSpPr txBox="1"/>
          <p:nvPr>
            <p:ph idx="4" type="body"/>
          </p:nvPr>
        </p:nvSpPr>
        <p:spPr>
          <a:xfrm>
            <a:off x="190200" y="190825"/>
            <a:ext cx="87636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1 1 1 1 1 1 1">
  <p:cSld name="DEFAULT_1_1_1_1_1_1_1_1">
    <p:bg>
      <p:bgPr>
        <a:solidFill>
          <a:srgbClr val="EBEAEA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/>
          <p:nvPr/>
        </p:nvSpPr>
        <p:spPr>
          <a:xfrm>
            <a:off x="189900" y="190825"/>
            <a:ext cx="8763600" cy="4761900"/>
          </a:xfrm>
          <a:prstGeom prst="roundRect">
            <a:avLst>
              <a:gd fmla="val 3554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1"/>
          <p:cNvSpPr txBox="1"/>
          <p:nvPr>
            <p:ph idx="1" type="subTitle"/>
          </p:nvPr>
        </p:nvSpPr>
        <p:spPr>
          <a:xfrm>
            <a:off x="189900" y="15046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2" type="body"/>
          </p:nvPr>
        </p:nvSpPr>
        <p:spPr>
          <a:xfrm>
            <a:off x="190200" y="3080850"/>
            <a:ext cx="87636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302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302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4925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302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302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302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302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302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302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pic>
        <p:nvPicPr>
          <p:cNvPr id="78" name="Google Shape;7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1"/>
          <p:cNvSpPr txBox="1"/>
          <p:nvPr>
            <p:ph idx="3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80" name="Google Shape;80;p21"/>
          <p:cNvSpPr txBox="1"/>
          <p:nvPr>
            <p:ph idx="4" type="body"/>
          </p:nvPr>
        </p:nvSpPr>
        <p:spPr>
          <a:xfrm>
            <a:off x="190200" y="190825"/>
            <a:ext cx="87636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1 1 1 1 1 1 1 1">
  <p:cSld name="DEFAULT_1_1_1_1_1_1_1_1_1">
    <p:bg>
      <p:bgPr>
        <a:solidFill>
          <a:srgbClr val="EBEAEA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/>
          <p:nvPr/>
        </p:nvSpPr>
        <p:spPr>
          <a:xfrm>
            <a:off x="189900" y="190825"/>
            <a:ext cx="8763600" cy="4761900"/>
          </a:xfrm>
          <a:prstGeom prst="roundRect">
            <a:avLst>
              <a:gd fmla="val 3554" name="adj"/>
            </a:avLst>
          </a:prstGeom>
          <a:solidFill>
            <a:srgbClr val="ED86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2"/>
          <p:cNvSpPr txBox="1"/>
          <p:nvPr>
            <p:ph idx="1" type="subTitle"/>
          </p:nvPr>
        </p:nvSpPr>
        <p:spPr>
          <a:xfrm>
            <a:off x="189900" y="1504650"/>
            <a:ext cx="8763600" cy="1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84" name="Google Shape;84;p22"/>
          <p:cNvSpPr txBox="1"/>
          <p:nvPr>
            <p:ph idx="2" type="body"/>
          </p:nvPr>
        </p:nvSpPr>
        <p:spPr>
          <a:xfrm>
            <a:off x="190200" y="3080850"/>
            <a:ext cx="87636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302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302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4925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302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302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302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302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●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302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○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302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Medium"/>
              <a:buChar char="■"/>
              <a:defRPr b="0" i="0" sz="16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pic>
        <p:nvPicPr>
          <p:cNvPr id="85" name="Google Shape;8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2"/>
          <p:cNvSpPr txBox="1"/>
          <p:nvPr>
            <p:ph idx="3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87" name="Google Shape;87;p22"/>
          <p:cNvSpPr txBox="1"/>
          <p:nvPr>
            <p:ph idx="4" type="body"/>
          </p:nvPr>
        </p:nvSpPr>
        <p:spPr>
          <a:xfrm>
            <a:off x="190200" y="190825"/>
            <a:ext cx="87636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fotografija">
  <p:cSld name="CUSTOM">
    <p:bg>
      <p:bgPr>
        <a:solidFill>
          <a:srgbClr val="EBEAEA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/>
          <p:nvPr/>
        </p:nvSpPr>
        <p:spPr>
          <a:xfrm>
            <a:off x="189900" y="188225"/>
            <a:ext cx="8763600" cy="791400"/>
          </a:xfrm>
          <a:prstGeom prst="roundRect">
            <a:avLst>
              <a:gd fmla="val 22678" name="adj"/>
            </a:avLst>
          </a:prstGeom>
          <a:solidFill>
            <a:srgbClr val="B67BC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91" name="Google Shape;91;p23"/>
          <p:cNvSpPr/>
          <p:nvPr>
            <p:ph idx="2" type="pic"/>
          </p:nvPr>
        </p:nvSpPr>
        <p:spPr>
          <a:xfrm>
            <a:off x="189900" y="1074800"/>
            <a:ext cx="8763600" cy="3877800"/>
          </a:xfrm>
          <a:prstGeom prst="roundRect">
            <a:avLst>
              <a:gd fmla="val 3765" name="adj"/>
            </a:avLst>
          </a:prstGeom>
          <a:noFill/>
          <a:ln>
            <a:noFill/>
          </a:ln>
        </p:spPr>
      </p:sp>
      <p:pic>
        <p:nvPicPr>
          <p:cNvPr id="92" name="Google Shape;9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3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izdvojeni tekst">
  <p:cSld name="CUSTOM_1_1_1_4">
    <p:bg>
      <p:bgPr>
        <a:solidFill>
          <a:srgbClr val="EBEAEA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/>
          <p:nvPr/>
        </p:nvSpPr>
        <p:spPr>
          <a:xfrm>
            <a:off x="190225" y="1073550"/>
            <a:ext cx="8763600" cy="3877800"/>
          </a:xfrm>
          <a:prstGeom prst="roundRect">
            <a:avLst>
              <a:gd fmla="val 3822" name="adj"/>
            </a:avLst>
          </a:prstGeom>
          <a:solidFill>
            <a:srgbClr val="69A9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4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97" name="Google Shape;97;p24"/>
          <p:cNvSpPr txBox="1"/>
          <p:nvPr>
            <p:ph idx="1" type="subTitle"/>
          </p:nvPr>
        </p:nvSpPr>
        <p:spPr>
          <a:xfrm>
            <a:off x="189900" y="26218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pic>
        <p:nvPicPr>
          <p:cNvPr id="98" name="Google Shape;9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4"/>
          <p:cNvSpPr txBox="1"/>
          <p:nvPr>
            <p:ph idx="2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izdvojeni tekst">
  <p:cSld name="CUSTOM_1_1_1_4_1">
    <p:bg>
      <p:bgPr>
        <a:solidFill>
          <a:srgbClr val="EBEAEA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/>
          <p:nvPr/>
        </p:nvSpPr>
        <p:spPr>
          <a:xfrm>
            <a:off x="190225" y="1073550"/>
            <a:ext cx="8763600" cy="3877800"/>
          </a:xfrm>
          <a:prstGeom prst="roundRect">
            <a:avLst>
              <a:gd fmla="val 3822" name="adj"/>
            </a:avLst>
          </a:prstGeom>
          <a:solidFill>
            <a:srgbClr val="5FAA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5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03" name="Google Shape;103;p25"/>
          <p:cNvSpPr txBox="1"/>
          <p:nvPr>
            <p:ph idx="1" type="subTitle"/>
          </p:nvPr>
        </p:nvSpPr>
        <p:spPr>
          <a:xfrm>
            <a:off x="189900" y="26218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pic>
        <p:nvPicPr>
          <p:cNvPr id="104" name="Google Shape;10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/>
          <p:nvPr>
            <p:ph idx="2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izdvojeni tekst">
  <p:cSld name="CUSTOM_1_1_1_4_1_1">
    <p:bg>
      <p:bgPr>
        <a:solidFill>
          <a:srgbClr val="EBEAEA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/>
          <p:nvPr/>
        </p:nvSpPr>
        <p:spPr>
          <a:xfrm>
            <a:off x="190225" y="1073550"/>
            <a:ext cx="8763600" cy="3877800"/>
          </a:xfrm>
          <a:prstGeom prst="roundRect">
            <a:avLst>
              <a:gd fmla="val 3822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6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09" name="Google Shape;109;p26"/>
          <p:cNvSpPr txBox="1"/>
          <p:nvPr>
            <p:ph idx="1" type="subTitle"/>
          </p:nvPr>
        </p:nvSpPr>
        <p:spPr>
          <a:xfrm>
            <a:off x="189900" y="26218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pic>
        <p:nvPicPr>
          <p:cNvPr id="110" name="Google Shape;11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 txBox="1"/>
          <p:nvPr>
            <p:ph idx="2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body tekst">
  <p:cSld name="CUSTOM_1_1_1_1_1_2_1_1_1_2_1_1">
    <p:bg>
      <p:bgPr>
        <a:solidFill>
          <a:srgbClr val="EBEAEA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/>
          <p:nvPr/>
        </p:nvSpPr>
        <p:spPr>
          <a:xfrm>
            <a:off x="56998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9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5" name="Google Shape;15;p9"/>
          <p:cNvSpPr txBox="1"/>
          <p:nvPr>
            <p:ph idx="2" type="body"/>
          </p:nvPr>
        </p:nvSpPr>
        <p:spPr>
          <a:xfrm>
            <a:off x="5699875" y="619300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6" name="Google Shape;16;p9"/>
          <p:cNvSpPr txBox="1"/>
          <p:nvPr>
            <p:ph type="title"/>
          </p:nvPr>
        </p:nvSpPr>
        <p:spPr>
          <a:xfrm>
            <a:off x="189900" y="188225"/>
            <a:ext cx="5174100" cy="26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ubik ExtraBold"/>
              <a:buNone/>
              <a:defRPr b="0" i="0" sz="4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7" name="Google Shape;17;p9"/>
          <p:cNvSpPr txBox="1"/>
          <p:nvPr>
            <p:ph idx="3" type="subTitle"/>
          </p:nvPr>
        </p:nvSpPr>
        <p:spPr>
          <a:xfrm>
            <a:off x="5699875" y="188225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izdvojeni tekst">
  <p:cSld name="CUSTOM_1_1_1_4_1_1_1">
    <p:bg>
      <p:bgPr>
        <a:solidFill>
          <a:srgbClr val="EBEAEA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190225" y="1073550"/>
            <a:ext cx="8763600" cy="3877800"/>
          </a:xfrm>
          <a:prstGeom prst="roundRect">
            <a:avLst>
              <a:gd fmla="val 3822" name="adj"/>
            </a:avLst>
          </a:prstGeom>
          <a:solidFill>
            <a:srgbClr val="ED86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7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1" type="subTitle"/>
          </p:nvPr>
        </p:nvSpPr>
        <p:spPr>
          <a:xfrm>
            <a:off x="189900" y="26218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pic>
        <p:nvPicPr>
          <p:cNvPr id="116" name="Google Shape;11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7"/>
          <p:cNvSpPr txBox="1"/>
          <p:nvPr>
            <p:ph idx="2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izdvojeni tekst">
  <p:cSld name="CUSTOM_1_1_1_3">
    <p:bg>
      <p:bgPr>
        <a:solidFill>
          <a:srgbClr val="EBEAEA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20" name="Google Shape;120;p28"/>
          <p:cNvSpPr/>
          <p:nvPr/>
        </p:nvSpPr>
        <p:spPr>
          <a:xfrm>
            <a:off x="189900" y="1513100"/>
            <a:ext cx="8763600" cy="3439500"/>
          </a:xfrm>
          <a:prstGeom prst="roundRect">
            <a:avLst>
              <a:gd fmla="val 5337" name="adj"/>
            </a:avLst>
          </a:prstGeom>
          <a:solidFill>
            <a:srgbClr val="B67BC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23" name="Google Shape;123;p28"/>
          <p:cNvSpPr txBox="1"/>
          <p:nvPr>
            <p:ph idx="2" type="subTitle"/>
          </p:nvPr>
        </p:nvSpPr>
        <p:spPr>
          <a:xfrm>
            <a:off x="189900" y="28422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izdvojeni tekst">
  <p:cSld name="CUSTOM_1_1_1_3_1">
    <p:bg>
      <p:bgPr>
        <a:solidFill>
          <a:srgbClr val="EBEAEA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26" name="Google Shape;126;p29"/>
          <p:cNvSpPr/>
          <p:nvPr/>
        </p:nvSpPr>
        <p:spPr>
          <a:xfrm>
            <a:off x="189900" y="1513100"/>
            <a:ext cx="8763600" cy="3439500"/>
          </a:xfrm>
          <a:prstGeom prst="roundRect">
            <a:avLst>
              <a:gd fmla="val 5337" name="adj"/>
            </a:avLst>
          </a:prstGeom>
          <a:solidFill>
            <a:srgbClr val="69A9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9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29" name="Google Shape;129;p29"/>
          <p:cNvSpPr txBox="1"/>
          <p:nvPr>
            <p:ph idx="2" type="subTitle"/>
          </p:nvPr>
        </p:nvSpPr>
        <p:spPr>
          <a:xfrm>
            <a:off x="189900" y="28422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izdvojeni tekst">
  <p:cSld name="CUSTOM_1_1_1_3_1_1">
    <p:bg>
      <p:bgPr>
        <a:solidFill>
          <a:srgbClr val="EBEAEA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32" name="Google Shape;132;p30"/>
          <p:cNvSpPr/>
          <p:nvPr/>
        </p:nvSpPr>
        <p:spPr>
          <a:xfrm>
            <a:off x="189900" y="1513100"/>
            <a:ext cx="8763600" cy="3439500"/>
          </a:xfrm>
          <a:prstGeom prst="roundRect">
            <a:avLst>
              <a:gd fmla="val 5337" name="adj"/>
            </a:avLst>
          </a:prstGeom>
          <a:solidFill>
            <a:srgbClr val="5FAA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0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35" name="Google Shape;135;p30"/>
          <p:cNvSpPr txBox="1"/>
          <p:nvPr>
            <p:ph idx="2" type="subTitle"/>
          </p:nvPr>
        </p:nvSpPr>
        <p:spPr>
          <a:xfrm>
            <a:off x="189900" y="28422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izdvojeni tekst">
  <p:cSld name="CUSTOM_1_1_1_3_1_1_1">
    <p:bg>
      <p:bgPr>
        <a:solidFill>
          <a:srgbClr val="EBEAEA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38" name="Google Shape;138;p31"/>
          <p:cNvSpPr/>
          <p:nvPr/>
        </p:nvSpPr>
        <p:spPr>
          <a:xfrm>
            <a:off x="189900" y="1513100"/>
            <a:ext cx="8763600" cy="3439500"/>
          </a:xfrm>
          <a:prstGeom prst="roundRect">
            <a:avLst>
              <a:gd fmla="val 5337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1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41" name="Google Shape;141;p31"/>
          <p:cNvSpPr txBox="1"/>
          <p:nvPr>
            <p:ph idx="2" type="subTitle"/>
          </p:nvPr>
        </p:nvSpPr>
        <p:spPr>
          <a:xfrm>
            <a:off x="189900" y="28422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izdvojeni tekst">
  <p:cSld name="CUSTOM_1_1_1_3_1_1_1_1">
    <p:bg>
      <p:bgPr>
        <a:solidFill>
          <a:srgbClr val="EBEAEA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44" name="Google Shape;144;p32"/>
          <p:cNvSpPr/>
          <p:nvPr/>
        </p:nvSpPr>
        <p:spPr>
          <a:xfrm>
            <a:off x="189900" y="1513100"/>
            <a:ext cx="8763600" cy="3439500"/>
          </a:xfrm>
          <a:prstGeom prst="roundRect">
            <a:avLst>
              <a:gd fmla="val 5337" name="adj"/>
            </a:avLst>
          </a:prstGeom>
          <a:solidFill>
            <a:srgbClr val="ED86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2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47" name="Google Shape;147;p32"/>
          <p:cNvSpPr txBox="1"/>
          <p:nvPr>
            <p:ph idx="2" type="subTitle"/>
          </p:nvPr>
        </p:nvSpPr>
        <p:spPr>
          <a:xfrm>
            <a:off x="189900" y="28422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SemiBold"/>
              <a:buNone/>
              <a:defRPr b="0" i="0" sz="20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ubik Medium"/>
              <a:buNone/>
              <a:defRPr b="0" i="0" sz="2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3 tekst bloka">
  <p:cSld name="CUSTOM_1_1_1_2">
    <p:bg>
      <p:bgPr>
        <a:solidFill>
          <a:srgbClr val="EBEAEA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150" name="Google Shape;150;p33"/>
          <p:cNvSpPr/>
          <p:nvPr/>
        </p:nvSpPr>
        <p:spPr>
          <a:xfrm>
            <a:off x="190225" y="1073550"/>
            <a:ext cx="1950000" cy="3877800"/>
          </a:xfrm>
          <a:prstGeom prst="roundRect">
            <a:avLst>
              <a:gd fmla="val 6086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3"/>
          <p:cNvSpPr txBox="1"/>
          <p:nvPr>
            <p:ph idx="1" type="subTitle"/>
          </p:nvPr>
        </p:nvSpPr>
        <p:spPr>
          <a:xfrm>
            <a:off x="189900" y="1073550"/>
            <a:ext cx="1775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152" name="Google Shape;152;p33"/>
          <p:cNvSpPr txBox="1"/>
          <p:nvPr>
            <p:ph idx="2" type="body"/>
          </p:nvPr>
        </p:nvSpPr>
        <p:spPr>
          <a:xfrm>
            <a:off x="189900" y="1504625"/>
            <a:ext cx="18627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pic>
        <p:nvPicPr>
          <p:cNvPr id="153" name="Google Shape;153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3"/>
          <p:cNvSpPr txBox="1"/>
          <p:nvPr>
            <p:ph idx="3" type="subTitle"/>
          </p:nvPr>
        </p:nvSpPr>
        <p:spPr>
          <a:xfrm>
            <a:off x="189900" y="4486525"/>
            <a:ext cx="27177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55" name="Google Shape;155;p33"/>
          <p:cNvSpPr/>
          <p:nvPr/>
        </p:nvSpPr>
        <p:spPr>
          <a:xfrm>
            <a:off x="2424625" y="1073550"/>
            <a:ext cx="1950000" cy="3877800"/>
          </a:xfrm>
          <a:prstGeom prst="roundRect">
            <a:avLst>
              <a:gd fmla="val 608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3"/>
          <p:cNvSpPr txBox="1"/>
          <p:nvPr>
            <p:ph idx="4" type="subTitle"/>
          </p:nvPr>
        </p:nvSpPr>
        <p:spPr>
          <a:xfrm>
            <a:off x="2424300" y="1073550"/>
            <a:ext cx="1775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157" name="Google Shape;157;p33"/>
          <p:cNvSpPr txBox="1"/>
          <p:nvPr>
            <p:ph idx="5" type="body"/>
          </p:nvPr>
        </p:nvSpPr>
        <p:spPr>
          <a:xfrm>
            <a:off x="2424300" y="1504625"/>
            <a:ext cx="18627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58" name="Google Shape;158;p33"/>
          <p:cNvSpPr/>
          <p:nvPr/>
        </p:nvSpPr>
        <p:spPr>
          <a:xfrm>
            <a:off x="4658688" y="1034625"/>
            <a:ext cx="1950000" cy="3877800"/>
          </a:xfrm>
          <a:prstGeom prst="roundRect">
            <a:avLst>
              <a:gd fmla="val 608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3"/>
          <p:cNvSpPr txBox="1"/>
          <p:nvPr>
            <p:ph idx="6" type="subTitle"/>
          </p:nvPr>
        </p:nvSpPr>
        <p:spPr>
          <a:xfrm>
            <a:off x="4658363" y="1034625"/>
            <a:ext cx="1775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160" name="Google Shape;160;p33"/>
          <p:cNvSpPr txBox="1"/>
          <p:nvPr>
            <p:ph idx="7" type="body"/>
          </p:nvPr>
        </p:nvSpPr>
        <p:spPr>
          <a:xfrm>
            <a:off x="4658363" y="1465700"/>
            <a:ext cx="18627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61" name="Google Shape;161;p33"/>
          <p:cNvSpPr/>
          <p:nvPr/>
        </p:nvSpPr>
        <p:spPr>
          <a:xfrm>
            <a:off x="6921750" y="1073550"/>
            <a:ext cx="1950000" cy="3877800"/>
          </a:xfrm>
          <a:prstGeom prst="roundRect">
            <a:avLst>
              <a:gd fmla="val 608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3"/>
          <p:cNvSpPr txBox="1"/>
          <p:nvPr>
            <p:ph idx="8" type="subTitle"/>
          </p:nvPr>
        </p:nvSpPr>
        <p:spPr>
          <a:xfrm>
            <a:off x="6921425" y="1073550"/>
            <a:ext cx="1775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163" name="Google Shape;163;p33"/>
          <p:cNvSpPr txBox="1"/>
          <p:nvPr>
            <p:ph idx="9" type="body"/>
          </p:nvPr>
        </p:nvSpPr>
        <p:spPr>
          <a:xfrm>
            <a:off x="6921425" y="1504625"/>
            <a:ext cx="18627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3 tekst bloka 1">
  <p:cSld name="CUSTOM_1_1_1_2_2">
    <p:bg>
      <p:bgPr>
        <a:solidFill>
          <a:srgbClr val="EBEAEA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/>
          <p:nvPr/>
        </p:nvSpPr>
        <p:spPr>
          <a:xfrm>
            <a:off x="190225" y="188225"/>
            <a:ext cx="2717700" cy="4763100"/>
          </a:xfrm>
          <a:prstGeom prst="roundRect">
            <a:avLst>
              <a:gd fmla="val 6086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4"/>
          <p:cNvSpPr/>
          <p:nvPr/>
        </p:nvSpPr>
        <p:spPr>
          <a:xfrm>
            <a:off x="3114400" y="188250"/>
            <a:ext cx="2757300" cy="4763100"/>
          </a:xfrm>
          <a:prstGeom prst="roundRect">
            <a:avLst>
              <a:gd fmla="val 6086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4"/>
          <p:cNvSpPr/>
          <p:nvPr/>
        </p:nvSpPr>
        <p:spPr>
          <a:xfrm>
            <a:off x="6080350" y="188250"/>
            <a:ext cx="2873100" cy="4763100"/>
          </a:xfrm>
          <a:prstGeom prst="roundRect">
            <a:avLst>
              <a:gd fmla="val 6086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4"/>
          <p:cNvSpPr txBox="1"/>
          <p:nvPr>
            <p:ph idx="1" type="subTitle"/>
          </p:nvPr>
        </p:nvSpPr>
        <p:spPr>
          <a:xfrm>
            <a:off x="189900" y="188250"/>
            <a:ext cx="27177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169" name="Google Shape;169;p34"/>
          <p:cNvSpPr txBox="1"/>
          <p:nvPr>
            <p:ph idx="2" type="body"/>
          </p:nvPr>
        </p:nvSpPr>
        <p:spPr>
          <a:xfrm>
            <a:off x="189900" y="619325"/>
            <a:ext cx="27177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70" name="Google Shape;170;p34"/>
          <p:cNvSpPr txBox="1"/>
          <p:nvPr>
            <p:ph idx="3" type="body"/>
          </p:nvPr>
        </p:nvSpPr>
        <p:spPr>
          <a:xfrm>
            <a:off x="3135300" y="619325"/>
            <a:ext cx="27177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71" name="Google Shape;171;p34"/>
          <p:cNvSpPr txBox="1"/>
          <p:nvPr>
            <p:ph idx="4" type="body"/>
          </p:nvPr>
        </p:nvSpPr>
        <p:spPr>
          <a:xfrm>
            <a:off x="6080375" y="619325"/>
            <a:ext cx="28197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pic>
        <p:nvPicPr>
          <p:cNvPr id="172" name="Google Shape;17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4"/>
          <p:cNvSpPr txBox="1"/>
          <p:nvPr>
            <p:ph idx="5" type="subTitle"/>
          </p:nvPr>
        </p:nvSpPr>
        <p:spPr>
          <a:xfrm>
            <a:off x="189900" y="4486525"/>
            <a:ext cx="27177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74" name="Google Shape;174;p34"/>
          <p:cNvSpPr txBox="1"/>
          <p:nvPr>
            <p:ph idx="6" type="subTitle"/>
          </p:nvPr>
        </p:nvSpPr>
        <p:spPr>
          <a:xfrm>
            <a:off x="3135125" y="188250"/>
            <a:ext cx="27177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175" name="Google Shape;175;p34"/>
          <p:cNvSpPr txBox="1"/>
          <p:nvPr>
            <p:ph idx="7" type="subTitle"/>
          </p:nvPr>
        </p:nvSpPr>
        <p:spPr>
          <a:xfrm>
            <a:off x="6078175" y="188250"/>
            <a:ext cx="2873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fotografija">
  <p:cSld name="CUSTOM_1_1_1_1_1_2_1_1_1_2_1_1_1_1_1_1">
    <p:bg>
      <p:bgPr>
        <a:solidFill>
          <a:srgbClr val="EBEAEA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/>
          <p:nvPr>
            <p:ph idx="2" type="pic"/>
          </p:nvPr>
        </p:nvSpPr>
        <p:spPr>
          <a:xfrm>
            <a:off x="5699825" y="188225"/>
            <a:ext cx="3250200" cy="4764600"/>
          </a:xfrm>
          <a:prstGeom prst="roundRect">
            <a:avLst>
              <a:gd fmla="val 5590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178" name="Google Shape;17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5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80" name="Google Shape;180;p35"/>
          <p:cNvSpPr txBox="1"/>
          <p:nvPr>
            <p:ph type="title"/>
          </p:nvPr>
        </p:nvSpPr>
        <p:spPr>
          <a:xfrm>
            <a:off x="189900" y="188225"/>
            <a:ext cx="5174100" cy="26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ubik ExtraBold"/>
              <a:buNone/>
              <a:defRPr b="0" i="0" sz="4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1">
  <p:cSld name="CUSTOM_1_1_1_1_1_1_2">
    <p:bg>
      <p:bgPr>
        <a:solidFill>
          <a:srgbClr val="EBEAEA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/>
          <p:nvPr/>
        </p:nvSpPr>
        <p:spPr>
          <a:xfrm>
            <a:off x="1881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6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184" name="Google Shape;18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6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186" name="Google Shape;186;p36"/>
          <p:cNvSpPr txBox="1"/>
          <p:nvPr>
            <p:ph idx="3" type="body"/>
          </p:nvPr>
        </p:nvSpPr>
        <p:spPr>
          <a:xfrm>
            <a:off x="189900" y="619325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87" name="Google Shape;187;p36"/>
          <p:cNvSpPr txBox="1"/>
          <p:nvPr>
            <p:ph idx="4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fotografija">
  <p:cSld name="CUSTOM_3">
    <p:bg>
      <p:bgPr>
        <a:solidFill>
          <a:srgbClr val="EBEAEA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20" name="Google Shape;20;p10"/>
          <p:cNvSpPr/>
          <p:nvPr>
            <p:ph idx="2" type="pic"/>
          </p:nvPr>
        </p:nvSpPr>
        <p:spPr>
          <a:xfrm>
            <a:off x="189900" y="1074800"/>
            <a:ext cx="8763600" cy="3877800"/>
          </a:xfrm>
          <a:prstGeom prst="roundRect">
            <a:avLst>
              <a:gd fmla="val 3765" name="adj"/>
            </a:avLst>
          </a:prstGeom>
          <a:noFill/>
          <a:ln>
            <a:noFill/>
          </a:ln>
        </p:spPr>
      </p:sp>
      <p:pic>
        <p:nvPicPr>
          <p:cNvPr id="21" name="Google Shape;2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0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1">
  <p:cSld name="CUSTOM_1_1_1_1_1_1_2_1">
    <p:bg>
      <p:bgPr>
        <a:solidFill>
          <a:srgbClr val="EBEAEA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/>
          <p:nvPr/>
        </p:nvSpPr>
        <p:spPr>
          <a:xfrm>
            <a:off x="1881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rgbClr val="5FAA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7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191" name="Google Shape;19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7"/>
          <p:cNvSpPr txBox="1"/>
          <p:nvPr>
            <p:ph idx="1" type="subTitle"/>
          </p:nvPr>
        </p:nvSpPr>
        <p:spPr>
          <a:xfrm>
            <a:off x="188150" y="189513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193" name="Google Shape;193;p37"/>
          <p:cNvSpPr txBox="1"/>
          <p:nvPr>
            <p:ph idx="3" type="body"/>
          </p:nvPr>
        </p:nvSpPr>
        <p:spPr>
          <a:xfrm>
            <a:off x="188150" y="620588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94" name="Google Shape;194;p37"/>
          <p:cNvSpPr txBox="1"/>
          <p:nvPr>
            <p:ph idx="4" type="subTitle"/>
          </p:nvPr>
        </p:nvSpPr>
        <p:spPr>
          <a:xfrm>
            <a:off x="188150" y="4487788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1">
  <p:cSld name="CUSTOM_1_1_1_1_1_1_2_1_1">
    <p:bg>
      <p:bgPr>
        <a:solidFill>
          <a:srgbClr val="EBEAEA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/>
          <p:nvPr/>
        </p:nvSpPr>
        <p:spPr>
          <a:xfrm>
            <a:off x="1881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rgbClr val="69A9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8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198" name="Google Shape;19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8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00" name="Google Shape;200;p38"/>
          <p:cNvSpPr txBox="1"/>
          <p:nvPr>
            <p:ph idx="3" type="body"/>
          </p:nvPr>
        </p:nvSpPr>
        <p:spPr>
          <a:xfrm>
            <a:off x="189900" y="619325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01" name="Google Shape;201;p38"/>
          <p:cNvSpPr txBox="1"/>
          <p:nvPr>
            <p:ph idx="4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1 1">
  <p:cSld name="CUSTOM_1_1_1_1_1_1_2_1_1_2">
    <p:bg>
      <p:bgPr>
        <a:solidFill>
          <a:srgbClr val="EBEAEA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768e3edff4_0_65"/>
          <p:cNvSpPr/>
          <p:nvPr/>
        </p:nvSpPr>
        <p:spPr>
          <a:xfrm>
            <a:off x="1881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3768e3edff4_0_65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205" name="Google Shape;205;g3768e3edff4_0_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768e3edff4_0_65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07" name="Google Shape;207;g3768e3edff4_0_65"/>
          <p:cNvSpPr txBox="1"/>
          <p:nvPr>
            <p:ph idx="3" type="body"/>
          </p:nvPr>
        </p:nvSpPr>
        <p:spPr>
          <a:xfrm>
            <a:off x="189900" y="619325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08" name="Google Shape;208;g3768e3edff4_0_65"/>
          <p:cNvSpPr txBox="1"/>
          <p:nvPr>
            <p:ph idx="4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1">
  <p:cSld name="CUSTOM_1_1_1_1_1_1_2_1_1_1">
    <p:bg>
      <p:bgPr>
        <a:solidFill>
          <a:srgbClr val="EBEAEA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/>
          <p:nvPr/>
        </p:nvSpPr>
        <p:spPr>
          <a:xfrm>
            <a:off x="1881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rgbClr val="B67BC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9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212" name="Google Shape;21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9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14" name="Google Shape;214;p39"/>
          <p:cNvSpPr txBox="1"/>
          <p:nvPr>
            <p:ph idx="3" type="body"/>
          </p:nvPr>
        </p:nvSpPr>
        <p:spPr>
          <a:xfrm>
            <a:off x="189900" y="619325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15" name="Google Shape;215;p39"/>
          <p:cNvSpPr txBox="1"/>
          <p:nvPr>
            <p:ph idx="4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2">
  <p:cSld name="CUSTOM_1_1_1_1_1_1_2_1_1_1_1">
    <p:bg>
      <p:bgPr>
        <a:solidFill>
          <a:srgbClr val="EBEAEA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/>
          <p:nvPr/>
        </p:nvSpPr>
        <p:spPr>
          <a:xfrm>
            <a:off x="56998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>
            <p:ph idx="2" type="pic"/>
          </p:nvPr>
        </p:nvSpPr>
        <p:spPr>
          <a:xfrm>
            <a:off x="189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219" name="Google Shape;21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0"/>
          <p:cNvSpPr txBox="1"/>
          <p:nvPr>
            <p:ph idx="1" type="subTitle"/>
          </p:nvPr>
        </p:nvSpPr>
        <p:spPr>
          <a:xfrm>
            <a:off x="569985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21" name="Google Shape;221;p40"/>
          <p:cNvSpPr txBox="1"/>
          <p:nvPr>
            <p:ph idx="3" type="body"/>
          </p:nvPr>
        </p:nvSpPr>
        <p:spPr>
          <a:xfrm>
            <a:off x="5699850" y="619325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22" name="Google Shape;222;p40"/>
          <p:cNvSpPr txBox="1"/>
          <p:nvPr>
            <p:ph idx="4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2">
  <p:cSld name="CUSTOM_1_1_1_1_1_1_2_1_1_1_1_1">
    <p:bg>
      <p:bgPr>
        <a:solidFill>
          <a:srgbClr val="EBEAEA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1"/>
          <p:cNvSpPr/>
          <p:nvPr/>
        </p:nvSpPr>
        <p:spPr>
          <a:xfrm>
            <a:off x="56998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1"/>
          <p:cNvSpPr/>
          <p:nvPr>
            <p:ph idx="2" type="pic"/>
          </p:nvPr>
        </p:nvSpPr>
        <p:spPr>
          <a:xfrm>
            <a:off x="189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226" name="Google Shape;22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1"/>
          <p:cNvSpPr txBox="1"/>
          <p:nvPr>
            <p:ph idx="1" type="subTitle"/>
          </p:nvPr>
        </p:nvSpPr>
        <p:spPr>
          <a:xfrm>
            <a:off x="569985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28" name="Google Shape;228;p41"/>
          <p:cNvSpPr txBox="1"/>
          <p:nvPr>
            <p:ph idx="3" type="body"/>
          </p:nvPr>
        </p:nvSpPr>
        <p:spPr>
          <a:xfrm>
            <a:off x="5699850" y="619325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29" name="Google Shape;229;p41"/>
          <p:cNvSpPr txBox="1"/>
          <p:nvPr>
            <p:ph idx="4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2 1 1">
  <p:cSld name="CUSTOM_1_1_1_1_1_1_2_1_1_1_1_1_1_1">
    <p:bg>
      <p:bgPr>
        <a:solidFill>
          <a:srgbClr val="EBEAEA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"/>
          <p:cNvSpPr/>
          <p:nvPr/>
        </p:nvSpPr>
        <p:spPr>
          <a:xfrm>
            <a:off x="56998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2"/>
          <p:cNvSpPr/>
          <p:nvPr>
            <p:ph idx="2" type="pic"/>
          </p:nvPr>
        </p:nvSpPr>
        <p:spPr>
          <a:xfrm>
            <a:off x="189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233" name="Google Shape;23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2"/>
          <p:cNvSpPr txBox="1"/>
          <p:nvPr>
            <p:ph idx="1" type="subTitle"/>
          </p:nvPr>
        </p:nvSpPr>
        <p:spPr>
          <a:xfrm>
            <a:off x="569985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35" name="Google Shape;235;p42"/>
          <p:cNvSpPr txBox="1"/>
          <p:nvPr>
            <p:ph idx="3" type="body"/>
          </p:nvPr>
        </p:nvSpPr>
        <p:spPr>
          <a:xfrm>
            <a:off x="5699850" y="619325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36" name="Google Shape;236;p42"/>
          <p:cNvSpPr txBox="1"/>
          <p:nvPr>
            <p:ph idx="4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kst i fotografija 2 1 1 1">
  <p:cSld name="CUSTOM_1_1_1_1_1_1_2_1_1_1_1_1_1_1_1">
    <p:bg>
      <p:bgPr>
        <a:solidFill>
          <a:srgbClr val="EBEAEA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/>
          <p:nvPr/>
        </p:nvSpPr>
        <p:spPr>
          <a:xfrm>
            <a:off x="5699850" y="188225"/>
            <a:ext cx="3250200" cy="4764600"/>
          </a:xfrm>
          <a:prstGeom prst="roundRect">
            <a:avLst>
              <a:gd fmla="val 554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3"/>
          <p:cNvSpPr/>
          <p:nvPr>
            <p:ph idx="2" type="pic"/>
          </p:nvPr>
        </p:nvSpPr>
        <p:spPr>
          <a:xfrm>
            <a:off x="189900" y="188250"/>
            <a:ext cx="5306700" cy="4763100"/>
          </a:xfrm>
          <a:prstGeom prst="roundRect">
            <a:avLst>
              <a:gd fmla="val 3927" name="adj"/>
            </a:avLst>
          </a:prstGeom>
          <a:solidFill>
            <a:srgbClr val="EBEAEA"/>
          </a:solidFill>
          <a:ln>
            <a:noFill/>
          </a:ln>
        </p:spPr>
      </p:sp>
      <p:pic>
        <p:nvPicPr>
          <p:cNvPr id="240" name="Google Shape;240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3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242" name="Google Shape;242;p43"/>
          <p:cNvSpPr txBox="1"/>
          <p:nvPr>
            <p:ph idx="3" type="subTitle"/>
          </p:nvPr>
        </p:nvSpPr>
        <p:spPr>
          <a:xfrm>
            <a:off x="569985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43" name="Google Shape;243;p43"/>
          <p:cNvSpPr txBox="1"/>
          <p:nvPr>
            <p:ph idx="4" type="body"/>
          </p:nvPr>
        </p:nvSpPr>
        <p:spPr>
          <a:xfrm>
            <a:off x="5699850" y="619325"/>
            <a:ext cx="32502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3 tekst bloka">
  <p:cSld name="BLANK_2_1_2">
    <p:bg>
      <p:bgPr>
        <a:solidFill>
          <a:srgbClr val="EBEAEA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4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246" name="Google Shape;246;p44"/>
          <p:cNvSpPr/>
          <p:nvPr/>
        </p:nvSpPr>
        <p:spPr>
          <a:xfrm>
            <a:off x="190225" y="1511850"/>
            <a:ext cx="2829300" cy="3439500"/>
          </a:xfrm>
          <a:prstGeom prst="roundRect">
            <a:avLst>
              <a:gd fmla="val 6086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4"/>
          <p:cNvSpPr/>
          <p:nvPr/>
        </p:nvSpPr>
        <p:spPr>
          <a:xfrm>
            <a:off x="3135300" y="1511850"/>
            <a:ext cx="2829300" cy="3439500"/>
          </a:xfrm>
          <a:prstGeom prst="roundRect">
            <a:avLst>
              <a:gd fmla="val 6086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4"/>
          <p:cNvSpPr/>
          <p:nvPr/>
        </p:nvSpPr>
        <p:spPr>
          <a:xfrm>
            <a:off x="6080386" y="1511850"/>
            <a:ext cx="2872800" cy="3439500"/>
          </a:xfrm>
          <a:prstGeom prst="roundRect">
            <a:avLst>
              <a:gd fmla="val 6086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4"/>
          <p:cNvSpPr txBox="1"/>
          <p:nvPr>
            <p:ph idx="1" type="subTitle"/>
          </p:nvPr>
        </p:nvSpPr>
        <p:spPr>
          <a:xfrm>
            <a:off x="189900" y="1511850"/>
            <a:ext cx="28293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50" name="Google Shape;250;p44"/>
          <p:cNvSpPr txBox="1"/>
          <p:nvPr>
            <p:ph idx="2" type="body"/>
          </p:nvPr>
        </p:nvSpPr>
        <p:spPr>
          <a:xfrm>
            <a:off x="189900" y="1944175"/>
            <a:ext cx="28293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pic>
        <p:nvPicPr>
          <p:cNvPr id="251" name="Google Shape;25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4"/>
          <p:cNvSpPr txBox="1"/>
          <p:nvPr>
            <p:ph idx="3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253" name="Google Shape;253;p44"/>
          <p:cNvSpPr txBox="1"/>
          <p:nvPr>
            <p:ph idx="4" type="subTitle"/>
          </p:nvPr>
        </p:nvSpPr>
        <p:spPr>
          <a:xfrm>
            <a:off x="3135138" y="1511850"/>
            <a:ext cx="28293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54" name="Google Shape;254;p44"/>
          <p:cNvSpPr txBox="1"/>
          <p:nvPr>
            <p:ph idx="5" type="body"/>
          </p:nvPr>
        </p:nvSpPr>
        <p:spPr>
          <a:xfrm>
            <a:off x="3135138" y="1944175"/>
            <a:ext cx="28293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55" name="Google Shape;255;p44"/>
          <p:cNvSpPr txBox="1"/>
          <p:nvPr>
            <p:ph idx="6" type="subTitle"/>
          </p:nvPr>
        </p:nvSpPr>
        <p:spPr>
          <a:xfrm>
            <a:off x="6080375" y="1511850"/>
            <a:ext cx="28728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56" name="Google Shape;256;p44"/>
          <p:cNvSpPr txBox="1"/>
          <p:nvPr>
            <p:ph idx="7" type="body"/>
          </p:nvPr>
        </p:nvSpPr>
        <p:spPr>
          <a:xfrm>
            <a:off x="6080375" y="1944175"/>
            <a:ext cx="28728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3 tekst bloka 2">
  <p:cSld name="BLANK_2_1_2_2">
    <p:bg>
      <p:bgPr>
        <a:solidFill>
          <a:srgbClr val="EBEAEA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768e3edff4_0_150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259" name="Google Shape;259;g3768e3edff4_0_150"/>
          <p:cNvSpPr/>
          <p:nvPr/>
        </p:nvSpPr>
        <p:spPr>
          <a:xfrm>
            <a:off x="190225" y="1511850"/>
            <a:ext cx="2829300" cy="3439500"/>
          </a:xfrm>
          <a:prstGeom prst="roundRect">
            <a:avLst>
              <a:gd fmla="val 6086" name="adj"/>
            </a:avLst>
          </a:prstGeom>
          <a:solidFill>
            <a:srgbClr val="5FAA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3768e3edff4_0_150"/>
          <p:cNvSpPr/>
          <p:nvPr/>
        </p:nvSpPr>
        <p:spPr>
          <a:xfrm>
            <a:off x="3135300" y="1511850"/>
            <a:ext cx="2829300" cy="3439500"/>
          </a:xfrm>
          <a:prstGeom prst="roundRect">
            <a:avLst>
              <a:gd fmla="val 6086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768e3edff4_0_150"/>
          <p:cNvSpPr/>
          <p:nvPr/>
        </p:nvSpPr>
        <p:spPr>
          <a:xfrm>
            <a:off x="6080386" y="1511850"/>
            <a:ext cx="2872800" cy="3439500"/>
          </a:xfrm>
          <a:prstGeom prst="roundRect">
            <a:avLst>
              <a:gd fmla="val 6086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768e3edff4_0_150"/>
          <p:cNvSpPr txBox="1"/>
          <p:nvPr>
            <p:ph idx="1" type="subTitle"/>
          </p:nvPr>
        </p:nvSpPr>
        <p:spPr>
          <a:xfrm>
            <a:off x="189900" y="1511850"/>
            <a:ext cx="28293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63" name="Google Shape;263;g3768e3edff4_0_150"/>
          <p:cNvSpPr txBox="1"/>
          <p:nvPr>
            <p:ph idx="2" type="body"/>
          </p:nvPr>
        </p:nvSpPr>
        <p:spPr>
          <a:xfrm>
            <a:off x="189900" y="1944175"/>
            <a:ext cx="28293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pic>
        <p:nvPicPr>
          <p:cNvPr id="264" name="Google Shape;264;g3768e3edff4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768e3edff4_0_150"/>
          <p:cNvSpPr txBox="1"/>
          <p:nvPr>
            <p:ph idx="3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266" name="Google Shape;266;g3768e3edff4_0_150"/>
          <p:cNvSpPr txBox="1"/>
          <p:nvPr>
            <p:ph idx="4" type="subTitle"/>
          </p:nvPr>
        </p:nvSpPr>
        <p:spPr>
          <a:xfrm>
            <a:off x="3135138" y="1511850"/>
            <a:ext cx="28293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67" name="Google Shape;267;g3768e3edff4_0_150"/>
          <p:cNvSpPr txBox="1"/>
          <p:nvPr>
            <p:ph idx="5" type="body"/>
          </p:nvPr>
        </p:nvSpPr>
        <p:spPr>
          <a:xfrm>
            <a:off x="3135138" y="1944175"/>
            <a:ext cx="28293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8" name="Google Shape;268;g3768e3edff4_0_150"/>
          <p:cNvSpPr txBox="1"/>
          <p:nvPr>
            <p:ph idx="6" type="subTitle"/>
          </p:nvPr>
        </p:nvSpPr>
        <p:spPr>
          <a:xfrm>
            <a:off x="6080375" y="1511850"/>
            <a:ext cx="28728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69" name="Google Shape;269;g3768e3edff4_0_150"/>
          <p:cNvSpPr txBox="1"/>
          <p:nvPr>
            <p:ph idx="7" type="body"/>
          </p:nvPr>
        </p:nvSpPr>
        <p:spPr>
          <a:xfrm>
            <a:off x="6080375" y="1944175"/>
            <a:ext cx="28728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Plava 2">
  <p:cSld name="CUSTOM_2">
    <p:bg>
      <p:bgPr>
        <a:solidFill>
          <a:srgbClr val="EBEAEA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 txBox="1"/>
          <p:nvPr>
            <p:ph type="title"/>
          </p:nvPr>
        </p:nvSpPr>
        <p:spPr>
          <a:xfrm>
            <a:off x="3353700" y="190500"/>
            <a:ext cx="5599200" cy="3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26" name="Google Shape;2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005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1"/>
          <p:cNvSpPr/>
          <p:nvPr/>
        </p:nvSpPr>
        <p:spPr>
          <a:xfrm>
            <a:off x="572168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3 tekst bloka 1">
  <p:cSld name="BLANK_2_1_2_1">
    <p:bg>
      <p:bgPr>
        <a:solidFill>
          <a:srgbClr val="EBEAEA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64828bdbb6_0_107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272" name="Google Shape;272;g364828bdbb6_0_107"/>
          <p:cNvSpPr/>
          <p:nvPr/>
        </p:nvSpPr>
        <p:spPr>
          <a:xfrm>
            <a:off x="190225" y="1511850"/>
            <a:ext cx="2829300" cy="3439500"/>
          </a:xfrm>
          <a:prstGeom prst="roundRect">
            <a:avLst>
              <a:gd fmla="val 608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64828bdbb6_0_107"/>
          <p:cNvSpPr/>
          <p:nvPr/>
        </p:nvSpPr>
        <p:spPr>
          <a:xfrm>
            <a:off x="3135300" y="1511850"/>
            <a:ext cx="2829300" cy="3439500"/>
          </a:xfrm>
          <a:prstGeom prst="roundRect">
            <a:avLst>
              <a:gd fmla="val 6086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364828bdbb6_0_107"/>
          <p:cNvSpPr/>
          <p:nvPr/>
        </p:nvSpPr>
        <p:spPr>
          <a:xfrm>
            <a:off x="6080386" y="1511850"/>
            <a:ext cx="2872800" cy="3439500"/>
          </a:xfrm>
          <a:prstGeom prst="roundRect">
            <a:avLst>
              <a:gd fmla="val 608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64828bdbb6_0_107"/>
          <p:cNvSpPr txBox="1"/>
          <p:nvPr>
            <p:ph idx="1" type="subTitle"/>
          </p:nvPr>
        </p:nvSpPr>
        <p:spPr>
          <a:xfrm>
            <a:off x="189900" y="1511850"/>
            <a:ext cx="28293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76" name="Google Shape;276;g364828bdbb6_0_107"/>
          <p:cNvSpPr txBox="1"/>
          <p:nvPr>
            <p:ph idx="2" type="body"/>
          </p:nvPr>
        </p:nvSpPr>
        <p:spPr>
          <a:xfrm>
            <a:off x="189900" y="1944175"/>
            <a:ext cx="28293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pic>
        <p:nvPicPr>
          <p:cNvPr id="277" name="Google Shape;277;g364828bdbb6_0_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64828bdbb6_0_107"/>
          <p:cNvSpPr txBox="1"/>
          <p:nvPr>
            <p:ph idx="3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sp>
        <p:nvSpPr>
          <p:cNvPr id="279" name="Google Shape;279;g364828bdbb6_0_107"/>
          <p:cNvSpPr txBox="1"/>
          <p:nvPr>
            <p:ph idx="4" type="subTitle"/>
          </p:nvPr>
        </p:nvSpPr>
        <p:spPr>
          <a:xfrm>
            <a:off x="3135138" y="1511850"/>
            <a:ext cx="28293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80" name="Google Shape;280;g364828bdbb6_0_107"/>
          <p:cNvSpPr txBox="1"/>
          <p:nvPr>
            <p:ph idx="5" type="body"/>
          </p:nvPr>
        </p:nvSpPr>
        <p:spPr>
          <a:xfrm>
            <a:off x="3135138" y="1944175"/>
            <a:ext cx="28293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81" name="Google Shape;281;g364828bdbb6_0_107"/>
          <p:cNvSpPr txBox="1"/>
          <p:nvPr>
            <p:ph idx="6" type="subTitle"/>
          </p:nvPr>
        </p:nvSpPr>
        <p:spPr>
          <a:xfrm>
            <a:off x="6080375" y="1511850"/>
            <a:ext cx="28728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SemiBold"/>
              <a:buNone/>
              <a:defRPr b="0" i="0" sz="1600" u="none" cap="none" strike="noStrik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/>
        </p:txBody>
      </p:sp>
      <p:sp>
        <p:nvSpPr>
          <p:cNvPr id="282" name="Google Shape;282;g364828bdbb6_0_107"/>
          <p:cNvSpPr txBox="1"/>
          <p:nvPr>
            <p:ph idx="7" type="body"/>
          </p:nvPr>
        </p:nvSpPr>
        <p:spPr>
          <a:xfrm>
            <a:off x="6080375" y="1944175"/>
            <a:ext cx="28728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●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○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Medium"/>
              <a:buChar char="■"/>
              <a:defRPr b="0" i="0" sz="12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fotografija">
  <p:cSld name="BLANK_1">
    <p:bg>
      <p:bgPr>
        <a:solidFill>
          <a:srgbClr val="EBEAEA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/>
          <p:nvPr/>
        </p:nvSpPr>
        <p:spPr>
          <a:xfrm>
            <a:off x="189900" y="1513100"/>
            <a:ext cx="8763600" cy="3439500"/>
          </a:xfrm>
          <a:prstGeom prst="roundRect">
            <a:avLst>
              <a:gd fmla="val 5337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5"/>
          <p:cNvSpPr/>
          <p:nvPr/>
        </p:nvSpPr>
        <p:spPr>
          <a:xfrm>
            <a:off x="189900" y="188150"/>
            <a:ext cx="8763600" cy="1229700"/>
          </a:xfrm>
          <a:prstGeom prst="roundRect">
            <a:avLst>
              <a:gd fmla="val 14333" name="adj"/>
            </a:avLst>
          </a:prstGeom>
          <a:solidFill>
            <a:srgbClr val="5FAA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5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287" name="Google Shape;287;p45"/>
          <p:cNvSpPr/>
          <p:nvPr>
            <p:ph idx="2" type="pic"/>
          </p:nvPr>
        </p:nvSpPr>
        <p:spPr>
          <a:xfrm>
            <a:off x="189900" y="1513100"/>
            <a:ext cx="8763600" cy="3439500"/>
          </a:xfrm>
          <a:prstGeom prst="roundRect">
            <a:avLst>
              <a:gd fmla="val 5152" name="adj"/>
            </a:avLst>
          </a:prstGeom>
          <a:noFill/>
          <a:ln>
            <a:noFill/>
          </a:ln>
        </p:spPr>
      </p:sp>
      <p:pic>
        <p:nvPicPr>
          <p:cNvPr id="288" name="Google Shape;28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5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iki naslov i fotografija">
  <p:cSld name="BLANK_1_1">
    <p:bg>
      <p:bgPr>
        <a:solidFill>
          <a:srgbClr val="EBEAEA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/>
          <p:nvPr/>
        </p:nvSpPr>
        <p:spPr>
          <a:xfrm>
            <a:off x="189900" y="1513100"/>
            <a:ext cx="8763600" cy="3439500"/>
          </a:xfrm>
          <a:prstGeom prst="roundRect">
            <a:avLst>
              <a:gd fmla="val 5337" name="adj"/>
            </a:avLst>
          </a:prstGeom>
          <a:solidFill>
            <a:srgbClr val="EECD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6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>
            <a:lvl1pPr lv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Rubik ExtraBold"/>
              <a:buNone/>
              <a:defRPr b="0" i="0" sz="3800" u="none" cap="none" strike="noStrike">
                <a:solidFill>
                  <a:schemeClr val="l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sp>
        <p:nvSpPr>
          <p:cNvPr id="293" name="Google Shape;293;p46"/>
          <p:cNvSpPr/>
          <p:nvPr>
            <p:ph idx="2" type="pic"/>
          </p:nvPr>
        </p:nvSpPr>
        <p:spPr>
          <a:xfrm>
            <a:off x="189900" y="1513100"/>
            <a:ext cx="8763600" cy="3439500"/>
          </a:xfrm>
          <a:prstGeom prst="roundRect">
            <a:avLst>
              <a:gd fmla="val 5152" name="adj"/>
            </a:avLst>
          </a:prstGeom>
          <a:noFill/>
          <a:ln>
            <a:noFill/>
          </a:ln>
        </p:spPr>
      </p:sp>
      <p:pic>
        <p:nvPicPr>
          <p:cNvPr id="294" name="Google Shape;294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3300" y="4684273"/>
            <a:ext cx="245448" cy="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6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ubik ExtraBold"/>
              <a:buNone/>
              <a:defRPr b="0" i="0" sz="9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Medium"/>
              <a:buNone/>
              <a:defRPr b="0" i="0" sz="16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Narančasta 2">
  <p:cSld name="CUSTOM_2_2">
    <p:bg>
      <p:bgPr>
        <a:solidFill>
          <a:srgbClr val="EBEAE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2"/>
          <p:cNvSpPr txBox="1"/>
          <p:nvPr>
            <p:ph type="title"/>
          </p:nvPr>
        </p:nvSpPr>
        <p:spPr>
          <a:xfrm>
            <a:off x="3353700" y="190500"/>
            <a:ext cx="5599200" cy="3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31" name="Google Shape;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005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2"/>
          <p:cNvSpPr/>
          <p:nvPr/>
        </p:nvSpPr>
        <p:spPr>
          <a:xfrm>
            <a:off x="572168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Narančasta 1">
  <p:cSld name="CUSTOM_2_1_1">
    <p:bg>
      <p:bgPr>
        <a:solidFill>
          <a:srgbClr val="EBEAEA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3"/>
          <p:cNvSpPr txBox="1"/>
          <p:nvPr>
            <p:ph type="title"/>
          </p:nvPr>
        </p:nvSpPr>
        <p:spPr>
          <a:xfrm>
            <a:off x="189900" y="190500"/>
            <a:ext cx="55992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36" name="Google Shape;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80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3"/>
          <p:cNvSpPr/>
          <p:nvPr/>
        </p:nvSpPr>
        <p:spPr>
          <a:xfrm>
            <a:off x="254143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Aqua 1">
  <p:cSld name="CUSTOM_2_2_1">
    <p:bg>
      <p:bgPr>
        <a:solidFill>
          <a:srgbClr val="EBEA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4"/>
          <p:cNvSpPr txBox="1"/>
          <p:nvPr>
            <p:ph type="title"/>
          </p:nvPr>
        </p:nvSpPr>
        <p:spPr>
          <a:xfrm>
            <a:off x="3353700" y="190500"/>
            <a:ext cx="5599200" cy="3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41" name="Google Shape;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005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4"/>
          <p:cNvSpPr/>
          <p:nvPr/>
        </p:nvSpPr>
        <p:spPr>
          <a:xfrm>
            <a:off x="572168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Aqua 1">
  <p:cSld name="CUSTOM_2_1_1_1">
    <p:bg>
      <p:bgPr>
        <a:solidFill>
          <a:srgbClr val="EBEAEA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5"/>
          <p:cNvSpPr txBox="1"/>
          <p:nvPr>
            <p:ph type="title"/>
          </p:nvPr>
        </p:nvSpPr>
        <p:spPr>
          <a:xfrm>
            <a:off x="189900" y="190500"/>
            <a:ext cx="55992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46" name="Google Shape;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80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5"/>
          <p:cNvSpPr/>
          <p:nvPr/>
        </p:nvSpPr>
        <p:spPr>
          <a:xfrm>
            <a:off x="254143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Ljubičasta 2">
  <p:cSld name="CUSTOM_2_2_1_1">
    <p:bg>
      <p:bgPr>
        <a:solidFill>
          <a:srgbClr val="EBEAEA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904" y="190494"/>
            <a:ext cx="8763003" cy="47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6"/>
          <p:cNvSpPr txBox="1"/>
          <p:nvPr>
            <p:ph type="title"/>
          </p:nvPr>
        </p:nvSpPr>
        <p:spPr>
          <a:xfrm>
            <a:off x="3353700" y="190500"/>
            <a:ext cx="5599200" cy="3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marR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Rubik ExtraBold"/>
              <a:buNone/>
              <a:defRPr b="0" i="0" sz="5000" u="none" cap="none" strike="noStrik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/>
        </p:txBody>
      </p:sp>
      <p:pic>
        <p:nvPicPr>
          <p:cNvPr descr="preencoded.png" id="51" name="Google Shape;5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005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6"/>
          <p:cNvSpPr/>
          <p:nvPr/>
        </p:nvSpPr>
        <p:spPr>
          <a:xfrm>
            <a:off x="572168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Q7wujxYfSIg" TargetMode="External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20.png"/><Relationship Id="rId5" Type="http://schemas.openxmlformats.org/officeDocument/2006/relationships/image" Target="../media/image14.jpg"/><Relationship Id="rId6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"/>
          <p:cNvSpPr txBox="1"/>
          <p:nvPr>
            <p:ph type="title"/>
          </p:nvPr>
        </p:nvSpPr>
        <p:spPr>
          <a:xfrm>
            <a:off x="189900" y="190500"/>
            <a:ext cx="55992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FILMSKA IZRAŽAJNA SREDSTVA</a:t>
            </a:r>
            <a:endParaRPr/>
          </a:p>
        </p:txBody>
      </p:sp>
      <p:pic>
        <p:nvPicPr>
          <p:cNvPr descr="preencoded.png" id="301" name="Google Shape;30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807" y="4439071"/>
            <a:ext cx="1772936" cy="3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"/>
          <p:cNvSpPr/>
          <p:nvPr/>
        </p:nvSpPr>
        <p:spPr>
          <a:xfrm>
            <a:off x="2541431" y="4446536"/>
            <a:ext cx="3312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456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ubik Medium"/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UDRUGA DJECA</a:t>
            </a:r>
            <a:b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b="0" i="0" lang="en" sz="1200" u="none" cap="none" strike="noStrike">
                <a:solidFill>
                  <a:srgbClr val="191919"/>
                </a:solidFill>
                <a:latin typeface="Rubik Medium"/>
                <a:ea typeface="Rubik Medium"/>
                <a:cs typeface="Rubik Medium"/>
                <a:sym typeface="Rubik Medium"/>
              </a:rPr>
              <a:t>SUSREĆU UMJETNOST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768e3edff4_0_11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370" name="Google Shape;370;g3768e3edff4_0_11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Kadar s obzirom na promatrača (publiku)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371" name="Google Shape;371;g3768e3edff4_0_11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372" name="Google Shape;372;g3768e3edff4_0_11"/>
          <p:cNvSpPr txBox="1"/>
          <p:nvPr>
            <p:ph idx="3" type="body"/>
          </p:nvPr>
        </p:nvSpPr>
        <p:spPr>
          <a:xfrm>
            <a:off x="189900" y="1350500"/>
            <a:ext cx="3250200" cy="1108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OBJEKTIVAN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 kao publika promatramo događanje izvana, bez uplitanja.</a:t>
            </a:r>
            <a:endParaRPr/>
          </a:p>
        </p:txBody>
      </p:sp>
      <p:pic>
        <p:nvPicPr>
          <p:cNvPr id="373" name="Google Shape;373;g3768e3edff4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5763" y="1425250"/>
            <a:ext cx="5368973" cy="229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768e3edff4_0_20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379" name="Google Shape;379;g3768e3edff4_0_20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Kadar s obzirom na promatrača (publiku)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380" name="Google Shape;380;g3768e3edff4_0_20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381" name="Google Shape;381;g3768e3edff4_0_20"/>
          <p:cNvSpPr txBox="1"/>
          <p:nvPr>
            <p:ph idx="3" type="body"/>
          </p:nvPr>
        </p:nvSpPr>
        <p:spPr>
          <a:xfrm>
            <a:off x="189900" y="1350500"/>
            <a:ext cx="3250200" cy="1108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SUBJEKTIVAN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r>
              <a:rPr lang="en"/>
              <a:t>ao da gledamo kroz oči nekog od likova.</a:t>
            </a:r>
            <a:endParaRPr/>
          </a:p>
        </p:txBody>
      </p:sp>
      <p:pic>
        <p:nvPicPr>
          <p:cNvPr descr="Slika na kojoj se prikazuje Kopneno vozilo, kotač, promet, Automobilski dijelovi&#10;&#10;Opis je automatski generiran" id="382" name="Google Shape;382;g3768e3edff4_0_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38198" l="3175" r="3697" t="-43355"/>
          <a:stretch/>
        </p:blipFill>
        <p:spPr>
          <a:xfrm>
            <a:off x="3774113" y="926588"/>
            <a:ext cx="5052275" cy="3290325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768e3edff4_0_30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388" name="Google Shape;388;g3768e3edff4_0_30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Kadar s obzirom na promatrača (publiku)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389" name="Google Shape;389;g3768e3edff4_0_30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390" name="Google Shape;390;g3768e3edff4_0_30"/>
          <p:cNvSpPr txBox="1"/>
          <p:nvPr>
            <p:ph idx="3" type="body"/>
          </p:nvPr>
        </p:nvSpPr>
        <p:spPr>
          <a:xfrm>
            <a:off x="189900" y="1350500"/>
            <a:ext cx="3250200" cy="1108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AUTORSKI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</a:t>
            </a:r>
            <a:r>
              <a:rPr lang="en"/>
              <a:t>datelj ga rabi namjerno,  jasno je da tako ne promatramo svijet.</a:t>
            </a:r>
            <a:endParaRPr/>
          </a:p>
        </p:txBody>
      </p:sp>
      <p:pic>
        <p:nvPicPr>
          <p:cNvPr id="391" name="Google Shape;391;g3768e3edff4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900" y="964882"/>
            <a:ext cx="5240776" cy="294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768e3edff4_0_39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 s obzirom na promatrača (publiku) </a:t>
            </a:r>
            <a:endParaRPr/>
          </a:p>
        </p:txBody>
      </p:sp>
      <p:sp>
        <p:nvSpPr>
          <p:cNvPr id="397" name="Google Shape;397;g3768e3edff4_0_39"/>
          <p:cNvSpPr txBox="1"/>
          <p:nvPr>
            <p:ph idx="1" type="subTitle"/>
          </p:nvPr>
        </p:nvSpPr>
        <p:spPr>
          <a:xfrm>
            <a:off x="189900" y="4486525"/>
            <a:ext cx="3075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Osnovna jedinica filma.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398" name="Google Shape;398;g3768e3edff4_0_39"/>
          <p:cNvSpPr/>
          <p:nvPr>
            <p:ph idx="2" type="pic"/>
          </p:nvPr>
        </p:nvSpPr>
        <p:spPr>
          <a:xfrm>
            <a:off x="189900" y="1513100"/>
            <a:ext cx="8763600" cy="3439500"/>
          </a:xfrm>
          <a:prstGeom prst="roundRect">
            <a:avLst>
              <a:gd fmla="val 16667" name="adj"/>
            </a:avLst>
          </a:prstGeom>
        </p:spPr>
      </p:sp>
      <p:pic>
        <p:nvPicPr>
          <p:cNvPr descr="Autori: Petra Kovačević, Dalibor Pokec" id="399" name="Google Shape;399;g3768e3edff4_0_39" title="MALA ŠKOLA MEDIJSKE PISMENOSTI: Kada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5450" y="1789450"/>
            <a:ext cx="5413100" cy="304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FILMSKI PLAN</a:t>
            </a:r>
            <a:endParaRPr/>
          </a:p>
        </p:txBody>
      </p:sp>
      <p:sp>
        <p:nvSpPr>
          <p:cNvPr id="405" name="Google Shape;405;p5"/>
          <p:cNvSpPr txBox="1"/>
          <p:nvPr>
            <p:ph idx="1" type="subTitle"/>
          </p:nvPr>
        </p:nvSpPr>
        <p:spPr>
          <a:xfrm>
            <a:off x="189900" y="26218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7"/>
              <a:buFont typeface="Rubik ExtraBold"/>
              <a:buNone/>
            </a:pPr>
            <a:r>
              <a:rPr lang="en"/>
              <a:t>UDALJENOST KAMERE OD ONOGA ŠTO SNIMA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7"/>
              <a:buFont typeface="Rubik ExtraBold"/>
              <a:buNone/>
            </a:pPr>
            <a:r>
              <a:rPr lang="en"/>
              <a:t>– u odnosu na osobu (lik)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768e3edff4_0_48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411" name="Google Shape;411;g3768e3edff4_0_48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TOTAL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412" name="Google Shape;412;g3768e3edff4_0_48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413" name="Google Shape;413;g3768e3edff4_0_48"/>
          <p:cNvSpPr txBox="1"/>
          <p:nvPr>
            <p:ph idx="3" type="body"/>
          </p:nvPr>
        </p:nvSpPr>
        <p:spPr>
          <a:xfrm>
            <a:off x="189900" y="619325"/>
            <a:ext cx="3250200" cy="16623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jelina većeg ambijenta.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Velika udaljenost.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Likove/osobe gotovo ni ne prepoznajemo ili sasvim bez likova.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g3768e3edff4_0_48"/>
          <p:cNvPicPr preferRelativeResize="0"/>
          <p:nvPr/>
        </p:nvPicPr>
        <p:blipFill rotWithShape="1">
          <a:blip r:embed="rId3">
            <a:alphaModFix/>
          </a:blip>
          <a:srcRect b="7355" l="0" r="0" t="0"/>
          <a:stretch/>
        </p:blipFill>
        <p:spPr>
          <a:xfrm>
            <a:off x="3646900" y="1061374"/>
            <a:ext cx="5306700" cy="301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768e3edff4_0_74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420" name="Google Shape;420;g3768e3edff4_0_74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POLUTOTAL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421" name="Google Shape;421;g3768e3edff4_0_74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422" name="Google Shape;422;g3768e3edff4_0_74"/>
          <p:cNvSpPr txBox="1"/>
          <p:nvPr>
            <p:ph idx="3" type="body"/>
          </p:nvPr>
        </p:nvSpPr>
        <p:spPr>
          <a:xfrm>
            <a:off x="189900" y="619325"/>
            <a:ext cx="3250200" cy="9234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ijela osoba i prostor oko nje.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Važan je i lik i prostor u kojem se nalazi.</a:t>
            </a:r>
            <a:endParaRPr/>
          </a:p>
        </p:txBody>
      </p:sp>
      <p:pic>
        <p:nvPicPr>
          <p:cNvPr id="423" name="Google Shape;423;g3768e3edff4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900" y="1082050"/>
            <a:ext cx="5306700" cy="2979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768e3edff4_0_84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429" name="Google Shape;429;g3768e3edff4_0_84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SREDNJI PLAN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430" name="Google Shape;430;g3768e3edff4_0_84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431" name="Google Shape;431;g3768e3edff4_0_84"/>
          <p:cNvSpPr txBox="1"/>
          <p:nvPr>
            <p:ph idx="3" type="body"/>
          </p:nvPr>
        </p:nvSpPr>
        <p:spPr>
          <a:xfrm>
            <a:off x="189900" y="758000"/>
            <a:ext cx="3250200" cy="5541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ijela osoba unutar okvira.</a:t>
            </a:r>
            <a:endParaRPr/>
          </a:p>
        </p:txBody>
      </p:sp>
      <p:pic>
        <p:nvPicPr>
          <p:cNvPr id="432" name="Google Shape;432;g3768e3edff4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900" y="800888"/>
            <a:ext cx="5306700" cy="353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768e3edff4_0_95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438" name="Google Shape;438;g3768e3edff4_0_95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AMERIČKI (VESTERN) PLAN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439" name="Google Shape;439;g3768e3edff4_0_95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440" name="Google Shape;440;g3768e3edff4_0_95"/>
          <p:cNvSpPr txBox="1"/>
          <p:nvPr>
            <p:ph idx="3" type="body"/>
          </p:nvPr>
        </p:nvSpPr>
        <p:spPr>
          <a:xfrm>
            <a:off x="189900" y="758000"/>
            <a:ext cx="3250200" cy="5541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Prikaz osobe do koljena.</a:t>
            </a:r>
            <a:endParaRPr/>
          </a:p>
        </p:txBody>
      </p:sp>
      <p:pic>
        <p:nvPicPr>
          <p:cNvPr id="441" name="Google Shape;441;g3768e3edff4_0_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900" y="801350"/>
            <a:ext cx="5306700" cy="353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768e3edff4_0_104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447" name="Google Shape;447;g3768e3edff4_0_104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BLIZI PLAN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448" name="Google Shape;448;g3768e3edff4_0_104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449" name="Google Shape;449;g3768e3edff4_0_104"/>
          <p:cNvSpPr txBox="1"/>
          <p:nvPr>
            <p:ph idx="3" type="body"/>
          </p:nvPr>
        </p:nvSpPr>
        <p:spPr>
          <a:xfrm>
            <a:off x="189900" y="758000"/>
            <a:ext cx="3250200" cy="5541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Osoba od tjemena do struka.</a:t>
            </a:r>
            <a:endParaRPr/>
          </a:p>
        </p:txBody>
      </p:sp>
      <p:pic>
        <p:nvPicPr>
          <p:cNvPr id="450" name="Google Shape;450;g3768e3edff4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900" y="1450238"/>
            <a:ext cx="5306700" cy="2239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ŠTO JE FILM?</a:t>
            </a:r>
            <a:endParaRPr/>
          </a:p>
        </p:txBody>
      </p:sp>
      <p:sp>
        <p:nvSpPr>
          <p:cNvPr id="308" name="Google Shape;308;p3"/>
          <p:cNvSpPr txBox="1"/>
          <p:nvPr>
            <p:ph idx="1" type="subTitle"/>
          </p:nvPr>
        </p:nvSpPr>
        <p:spPr>
          <a:xfrm>
            <a:off x="189900" y="2621850"/>
            <a:ext cx="876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Umjetnički slikovni i zvučni zapis svijeta.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768e3edff4_0_113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456" name="Google Shape;456;g3768e3edff4_0_113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KRUPNI PLAN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457" name="Google Shape;457;g3768e3edff4_0_113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458" name="Google Shape;458;g3768e3edff4_0_113"/>
          <p:cNvSpPr txBox="1"/>
          <p:nvPr>
            <p:ph idx="3" type="body"/>
          </p:nvPr>
        </p:nvSpPr>
        <p:spPr>
          <a:xfrm>
            <a:off x="189900" y="758000"/>
            <a:ext cx="3250200" cy="1108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Glava, uz možda dio ramena.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Vidljive su nam emocije likova.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9" name="Google Shape;459;g3768e3edff4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900" y="1080888"/>
            <a:ext cx="5306700" cy="298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768e3edff4_0_122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465" name="Google Shape;465;g3768e3edff4_0_122"/>
          <p:cNvSpPr txBox="1"/>
          <p:nvPr>
            <p:ph idx="1" type="subTitle"/>
          </p:nvPr>
        </p:nvSpPr>
        <p:spPr>
          <a:xfrm>
            <a:off x="189900" y="188250"/>
            <a:ext cx="32502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DETALJ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</p:txBody>
      </p:sp>
      <p:sp>
        <p:nvSpPr>
          <p:cNvPr id="466" name="Google Shape;466;g3768e3edff4_0_122"/>
          <p:cNvSpPr/>
          <p:nvPr>
            <p:ph idx="2" type="pic"/>
          </p:nvPr>
        </p:nvSpPr>
        <p:spPr>
          <a:xfrm>
            <a:off x="3646900" y="188250"/>
            <a:ext cx="5306700" cy="4763100"/>
          </a:xfrm>
          <a:prstGeom prst="roundRect">
            <a:avLst>
              <a:gd fmla="val 16667" name="adj"/>
            </a:avLst>
          </a:prstGeom>
        </p:spPr>
      </p:sp>
      <p:sp>
        <p:nvSpPr>
          <p:cNvPr id="467" name="Google Shape;467;g3768e3edff4_0_122"/>
          <p:cNvSpPr txBox="1"/>
          <p:nvPr>
            <p:ph idx="3" type="body"/>
          </p:nvPr>
        </p:nvSpPr>
        <p:spPr>
          <a:xfrm>
            <a:off x="189900" y="758000"/>
            <a:ext cx="3250200" cy="7389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ali dio neke cjeline, npr. uho, ruka, kvaka…</a:t>
            </a:r>
            <a:endParaRPr/>
          </a:p>
        </p:txBody>
      </p:sp>
      <p:pic>
        <p:nvPicPr>
          <p:cNvPr id="468" name="Google Shape;468;g3768e3edff4_0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9795" y="1283322"/>
            <a:ext cx="5320899" cy="257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FILMSKI KUT ILI RAKURS</a:t>
            </a:r>
            <a:endParaRPr/>
          </a:p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 sz="2400"/>
              <a:t>Položaj kamere u odnosu na razinu očiju</a:t>
            </a:r>
            <a:endParaRPr sz="2400"/>
          </a:p>
        </p:txBody>
      </p:sp>
      <p:sp>
        <p:nvSpPr>
          <p:cNvPr id="474" name="Google Shape;474;p6"/>
          <p:cNvSpPr txBox="1"/>
          <p:nvPr>
            <p:ph idx="1" type="subTitle"/>
          </p:nvPr>
        </p:nvSpPr>
        <p:spPr>
          <a:xfrm>
            <a:off x="189900" y="1511850"/>
            <a:ext cx="28293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3"/>
              <a:buFont typeface="Rubik ExtraBold"/>
              <a:buNone/>
            </a:pPr>
            <a:r>
              <a:rPr lang="en"/>
              <a:t>DONJI</a:t>
            </a:r>
            <a:endParaRPr/>
          </a:p>
        </p:txBody>
      </p:sp>
      <p:sp>
        <p:nvSpPr>
          <p:cNvPr id="475" name="Google Shape;475;p6"/>
          <p:cNvSpPr txBox="1"/>
          <p:nvPr>
            <p:ph idx="4" type="subTitle"/>
          </p:nvPr>
        </p:nvSpPr>
        <p:spPr>
          <a:xfrm>
            <a:off x="3135138" y="1511850"/>
            <a:ext cx="28293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 RAZINI OČIJU</a:t>
            </a:r>
            <a:endParaRPr/>
          </a:p>
        </p:txBody>
      </p:sp>
      <p:sp>
        <p:nvSpPr>
          <p:cNvPr id="476" name="Google Shape;476;p6"/>
          <p:cNvSpPr txBox="1"/>
          <p:nvPr>
            <p:ph idx="6" type="subTitle"/>
          </p:nvPr>
        </p:nvSpPr>
        <p:spPr>
          <a:xfrm>
            <a:off x="6080375" y="1511850"/>
            <a:ext cx="28728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GORNJI</a:t>
            </a:r>
            <a:endParaRPr/>
          </a:p>
        </p:txBody>
      </p:sp>
      <p:pic>
        <p:nvPicPr>
          <p:cNvPr id="477" name="Google Shape;47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063" y="2498275"/>
            <a:ext cx="2504975" cy="128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"/>
          <p:cNvPicPr preferRelativeResize="0"/>
          <p:nvPr/>
        </p:nvPicPr>
        <p:blipFill rotWithShape="1">
          <a:blip r:embed="rId4">
            <a:alphaModFix/>
          </a:blip>
          <a:srcRect b="9878" l="0" r="0" t="5037"/>
          <a:stretch/>
        </p:blipFill>
        <p:spPr>
          <a:xfrm>
            <a:off x="6253400" y="2498275"/>
            <a:ext cx="2590625" cy="128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"/>
          <p:cNvPicPr preferRelativeResize="0"/>
          <p:nvPr/>
        </p:nvPicPr>
        <p:blipFill rotWithShape="1">
          <a:blip r:embed="rId5">
            <a:alphaModFix/>
          </a:blip>
          <a:srcRect b="31591" l="0" r="0" t="0"/>
          <a:stretch/>
        </p:blipFill>
        <p:spPr>
          <a:xfrm>
            <a:off x="3274700" y="2498275"/>
            <a:ext cx="2504976" cy="128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4828bdbb6_0_9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KOJA JE RAZLIKA IZMEĐU SUVREMENOG I STAROG ZAPISA FILMA?</a:t>
            </a:r>
            <a:endParaRPr sz="2400"/>
          </a:p>
        </p:txBody>
      </p:sp>
      <p:sp>
        <p:nvSpPr>
          <p:cNvPr id="314" name="Google Shape;314;g364828bdbb6_0_9"/>
          <p:cNvSpPr txBox="1"/>
          <p:nvPr>
            <p:ph idx="1" type="subTitle"/>
          </p:nvPr>
        </p:nvSpPr>
        <p:spPr>
          <a:xfrm>
            <a:off x="189900" y="2621850"/>
            <a:ext cx="87636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Nekada se film zapisivao na filmsku traku, a danas se najčešće zapisuje u digitalnom obliku.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64828bdbb6_0_0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KAKO SMO PODIJELILI FILMSKE RODOVE?</a:t>
            </a:r>
            <a:endParaRPr sz="3100"/>
          </a:p>
        </p:txBody>
      </p:sp>
      <p:sp>
        <p:nvSpPr>
          <p:cNvPr id="320" name="Google Shape;320;g364828bdbb6_0_0"/>
          <p:cNvSpPr txBox="1"/>
          <p:nvPr>
            <p:ph idx="1" type="subTitle"/>
          </p:nvPr>
        </p:nvSpPr>
        <p:spPr>
          <a:xfrm>
            <a:off x="189900" y="1073550"/>
            <a:ext cx="18582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Dokumentarni</a:t>
            </a:r>
            <a:endParaRPr/>
          </a:p>
        </p:txBody>
      </p:sp>
      <p:sp>
        <p:nvSpPr>
          <p:cNvPr id="321" name="Google Shape;321;g364828bdbb6_0_0"/>
          <p:cNvSpPr txBox="1"/>
          <p:nvPr>
            <p:ph idx="4" type="subTitle"/>
          </p:nvPr>
        </p:nvSpPr>
        <p:spPr>
          <a:xfrm>
            <a:off x="2424300" y="1073550"/>
            <a:ext cx="17751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Igrani</a:t>
            </a:r>
            <a:endParaRPr/>
          </a:p>
        </p:txBody>
      </p:sp>
      <p:sp>
        <p:nvSpPr>
          <p:cNvPr id="322" name="Google Shape;322;g364828bdbb6_0_0"/>
          <p:cNvSpPr txBox="1"/>
          <p:nvPr>
            <p:ph idx="6" type="subTitle"/>
          </p:nvPr>
        </p:nvSpPr>
        <p:spPr>
          <a:xfrm>
            <a:off x="4658363" y="1034625"/>
            <a:ext cx="17751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Animirani</a:t>
            </a:r>
            <a:endParaRPr/>
          </a:p>
        </p:txBody>
      </p:sp>
      <p:sp>
        <p:nvSpPr>
          <p:cNvPr id="323" name="Google Shape;323;g364828bdbb6_0_0"/>
          <p:cNvSpPr txBox="1"/>
          <p:nvPr>
            <p:ph idx="8" type="subTitle"/>
          </p:nvPr>
        </p:nvSpPr>
        <p:spPr>
          <a:xfrm>
            <a:off x="6921425" y="1073550"/>
            <a:ext cx="20775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Eksperimentalni</a:t>
            </a:r>
            <a:endParaRPr/>
          </a:p>
        </p:txBody>
      </p:sp>
      <p:pic>
        <p:nvPicPr>
          <p:cNvPr id="324" name="Google Shape;324;g364828bdbb6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597" r="12597" t="0"/>
          <a:stretch/>
        </p:blipFill>
        <p:spPr>
          <a:xfrm>
            <a:off x="404924" y="1857674"/>
            <a:ext cx="1504200" cy="1504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25" name="Google Shape;325;g364828bdbb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7800" y="1857701"/>
            <a:ext cx="1504200" cy="150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64828bdbb6_0_0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0" l="59" r="69" t="0"/>
          <a:stretch/>
        </p:blipFill>
        <p:spPr>
          <a:xfrm>
            <a:off x="4850875" y="1857700"/>
            <a:ext cx="1504200" cy="15042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descr="Slika na kojoj se prikazuje tekst&#10;&#10;Opis je automatski generiran" id="327" name="Google Shape;327;g364828bdbb6_0_0"/>
          <p:cNvPicPr preferRelativeResize="0"/>
          <p:nvPr/>
        </p:nvPicPr>
        <p:blipFill rotWithShape="1">
          <a:blip r:embed="rId6">
            <a:alphaModFix/>
          </a:blip>
          <a:srcRect b="0" l="12903" r="12896" t="0"/>
          <a:stretch/>
        </p:blipFill>
        <p:spPr>
          <a:xfrm>
            <a:off x="7103950" y="1857063"/>
            <a:ext cx="1505500" cy="1505500"/>
          </a:xfrm>
          <a:custGeom>
            <a:rect b="b" l="l" r="r" t="t"/>
            <a:pathLst>
              <a:path extrusionOk="0" h="1158077" w="1158077">
                <a:moveTo>
                  <a:pt x="67886" y="0"/>
                </a:moveTo>
                <a:lnTo>
                  <a:pt x="1090191" y="0"/>
                </a:lnTo>
                <a:cubicBezTo>
                  <a:pt x="1127683" y="0"/>
                  <a:pt x="1158077" y="30394"/>
                  <a:pt x="1158077" y="67886"/>
                </a:cubicBezTo>
                <a:lnTo>
                  <a:pt x="1158077" y="1090191"/>
                </a:lnTo>
                <a:cubicBezTo>
                  <a:pt x="1158077" y="1127683"/>
                  <a:pt x="1127683" y="1158077"/>
                  <a:pt x="1090191" y="1158077"/>
                </a:cubicBezTo>
                <a:lnTo>
                  <a:pt x="67886" y="1158077"/>
                </a:lnTo>
                <a:cubicBezTo>
                  <a:pt x="30394" y="1158077"/>
                  <a:pt x="0" y="1127683"/>
                  <a:pt x="0" y="1090191"/>
                </a:cubicBezTo>
                <a:lnTo>
                  <a:pt x="0" y="67886"/>
                </a:lnTo>
                <a:cubicBezTo>
                  <a:pt x="0" y="30394"/>
                  <a:pt x="30394" y="0"/>
                  <a:pt x="67886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64828bdbb6_0_47"/>
          <p:cNvSpPr txBox="1"/>
          <p:nvPr>
            <p:ph idx="1" type="subTitle"/>
          </p:nvPr>
        </p:nvSpPr>
        <p:spPr>
          <a:xfrm>
            <a:off x="189900" y="1511850"/>
            <a:ext cx="28293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DULJINA TRAJANJA</a:t>
            </a:r>
            <a:endParaRPr/>
          </a:p>
        </p:txBody>
      </p:sp>
      <p:sp>
        <p:nvSpPr>
          <p:cNvPr id="333" name="Google Shape;333;g364828bdbb6_0_47"/>
          <p:cNvSpPr txBox="1"/>
          <p:nvPr>
            <p:ph idx="2" type="body"/>
          </p:nvPr>
        </p:nvSpPr>
        <p:spPr>
          <a:xfrm>
            <a:off x="189900" y="1944175"/>
            <a:ext cx="2829300" cy="8004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KRATKOMETRAŽNI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DUGOMETRAŽNI</a:t>
            </a:r>
            <a:endParaRPr sz="1400"/>
          </a:p>
        </p:txBody>
      </p:sp>
      <p:sp>
        <p:nvSpPr>
          <p:cNvPr id="334" name="Google Shape;334;g364828bdbb6_0_47"/>
          <p:cNvSpPr txBox="1"/>
          <p:nvPr>
            <p:ph idx="4" type="subTitle"/>
          </p:nvPr>
        </p:nvSpPr>
        <p:spPr>
          <a:xfrm>
            <a:off x="3135138" y="1511850"/>
            <a:ext cx="28293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UPOTREBA BOJE</a:t>
            </a:r>
            <a:endParaRPr/>
          </a:p>
        </p:txBody>
      </p:sp>
      <p:sp>
        <p:nvSpPr>
          <p:cNvPr id="335" name="Google Shape;335;g364828bdbb6_0_47"/>
          <p:cNvSpPr txBox="1"/>
          <p:nvPr>
            <p:ph idx="6" type="subTitle"/>
          </p:nvPr>
        </p:nvSpPr>
        <p:spPr>
          <a:xfrm>
            <a:off x="6080375" y="1511850"/>
            <a:ext cx="28728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UPOTREBA ZVUKA</a:t>
            </a:r>
            <a:endParaRPr/>
          </a:p>
        </p:txBody>
      </p:sp>
      <p:sp>
        <p:nvSpPr>
          <p:cNvPr id="336" name="Google Shape;336;g364828bdbb6_0_47"/>
          <p:cNvSpPr txBox="1"/>
          <p:nvPr>
            <p:ph idx="5" type="body"/>
          </p:nvPr>
        </p:nvSpPr>
        <p:spPr>
          <a:xfrm>
            <a:off x="3135138" y="1944175"/>
            <a:ext cx="2829300" cy="8004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 BOJI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CRNO-BIJELI</a:t>
            </a:r>
            <a:endParaRPr sz="1400"/>
          </a:p>
        </p:txBody>
      </p:sp>
      <p:sp>
        <p:nvSpPr>
          <p:cNvPr id="337" name="Google Shape;337;g364828bdbb6_0_47"/>
          <p:cNvSpPr txBox="1"/>
          <p:nvPr>
            <p:ph idx="7" type="body"/>
          </p:nvPr>
        </p:nvSpPr>
        <p:spPr>
          <a:xfrm>
            <a:off x="6080375" y="1944175"/>
            <a:ext cx="2872800" cy="8004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NIJEMI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ZVUČNI </a:t>
            </a:r>
            <a:endParaRPr sz="1400"/>
          </a:p>
        </p:txBody>
      </p:sp>
      <p:sp>
        <p:nvSpPr>
          <p:cNvPr id="338" name="Google Shape;338;g364828bdbb6_0_47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 može biti: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4828bdbb6_0_69"/>
          <p:cNvSpPr txBox="1"/>
          <p:nvPr>
            <p:ph idx="1" type="subTitle"/>
          </p:nvPr>
        </p:nvSpPr>
        <p:spPr>
          <a:xfrm>
            <a:off x="189900" y="1511850"/>
            <a:ext cx="28293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KADAR</a:t>
            </a:r>
            <a:endParaRPr sz="2400"/>
          </a:p>
        </p:txBody>
      </p:sp>
      <p:sp>
        <p:nvSpPr>
          <p:cNvPr id="344" name="Google Shape;344;g364828bdbb6_0_69"/>
          <p:cNvSpPr txBox="1"/>
          <p:nvPr>
            <p:ph idx="4" type="subTitle"/>
          </p:nvPr>
        </p:nvSpPr>
        <p:spPr>
          <a:xfrm>
            <a:off x="3135138" y="1511850"/>
            <a:ext cx="28293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FILMSKI PLAN</a:t>
            </a:r>
            <a:endParaRPr sz="2400"/>
          </a:p>
        </p:txBody>
      </p:sp>
      <p:sp>
        <p:nvSpPr>
          <p:cNvPr id="345" name="Google Shape;345;g364828bdbb6_0_69"/>
          <p:cNvSpPr txBox="1"/>
          <p:nvPr>
            <p:ph idx="6" type="subTitle"/>
          </p:nvPr>
        </p:nvSpPr>
        <p:spPr>
          <a:xfrm>
            <a:off x="6080375" y="1511850"/>
            <a:ext cx="2872800" cy="7812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KUT SNIMANJA</a:t>
            </a:r>
            <a:endParaRPr sz="2400"/>
          </a:p>
        </p:txBody>
      </p:sp>
      <p:sp>
        <p:nvSpPr>
          <p:cNvPr id="346" name="Google Shape;346;g364828bdbb6_0_69"/>
          <p:cNvSpPr txBox="1"/>
          <p:nvPr>
            <p:ph type="title"/>
          </p:nvPr>
        </p:nvSpPr>
        <p:spPr>
          <a:xfrm>
            <a:off x="190200" y="188150"/>
            <a:ext cx="8763600" cy="1229700"/>
          </a:xfrm>
          <a:prstGeom prst="rect">
            <a:avLst/>
          </a:prstGeom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Filmska izražajna sredstva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(neka od njih)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</a:t>
            </a:r>
            <a:endParaRPr/>
          </a:p>
        </p:txBody>
      </p:sp>
      <p:sp>
        <p:nvSpPr>
          <p:cNvPr id="352" name="Google Shape;352;p4"/>
          <p:cNvSpPr txBox="1"/>
          <p:nvPr>
            <p:ph idx="1" type="subTitle"/>
          </p:nvPr>
        </p:nvSpPr>
        <p:spPr>
          <a:xfrm>
            <a:off x="190200" y="2407550"/>
            <a:ext cx="87636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Osnovna jedinica filma.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 Neprekinuti snimak (od paljenja do gašenja kamere).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68e3edff4_0_6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/>
              <a:t>KADAR PO DULJINI</a:t>
            </a:r>
            <a:endParaRPr/>
          </a:p>
        </p:txBody>
      </p:sp>
      <p:sp>
        <p:nvSpPr>
          <p:cNvPr id="358" name="Google Shape;358;g3768e3edff4_0_6"/>
          <p:cNvSpPr txBox="1"/>
          <p:nvPr>
            <p:ph idx="1" type="subTitle"/>
          </p:nvPr>
        </p:nvSpPr>
        <p:spPr>
          <a:xfrm>
            <a:off x="189900" y="2054550"/>
            <a:ext cx="8763600" cy="17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DUGI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KRATKI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  <a:p>
            <a:pPr indent="-355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Trajanje je subjektivno, ovisno o promatraču, napetosti radnje prikazanog kadra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768e3edff4_0_1"/>
          <p:cNvSpPr txBox="1"/>
          <p:nvPr>
            <p:ph type="title"/>
          </p:nvPr>
        </p:nvSpPr>
        <p:spPr>
          <a:xfrm>
            <a:off x="189900" y="188225"/>
            <a:ext cx="8763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Rubik ExtraBold"/>
              <a:buNone/>
            </a:pPr>
            <a:r>
              <a:rPr lang="en" sz="3100"/>
              <a:t>KADAR PREMA POKRETLJIVOSTI KAMERE</a:t>
            </a:r>
            <a:endParaRPr sz="3100"/>
          </a:p>
        </p:txBody>
      </p:sp>
      <p:sp>
        <p:nvSpPr>
          <p:cNvPr id="364" name="Google Shape;364;g3768e3edff4_0_1"/>
          <p:cNvSpPr txBox="1"/>
          <p:nvPr>
            <p:ph idx="1" type="subTitle"/>
          </p:nvPr>
        </p:nvSpPr>
        <p:spPr>
          <a:xfrm>
            <a:off x="190200" y="2407550"/>
            <a:ext cx="87636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STATIČAN</a:t>
            </a:r>
            <a:r>
              <a:rPr lang="en"/>
              <a:t> (kao na stativu)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5"/>
              <a:buFont typeface="Rubik ExtraBold"/>
              <a:buNone/>
            </a:pPr>
            <a:r>
              <a:rPr lang="en"/>
              <a:t>DINAMIČAN</a:t>
            </a:r>
            <a:r>
              <a:rPr lang="en"/>
              <a:t> (u pokretu)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dmi Kontinent">
  <a:themeElements>
    <a:clrScheme name="Office">
      <a:dk1>
        <a:srgbClr val="000000"/>
      </a:dk1>
      <a:lt1>
        <a:srgbClr val="FFFFFF"/>
      </a:lt1>
      <a:dk2>
        <a:srgbClr val="EBEAEA"/>
      </a:dk2>
      <a:lt2>
        <a:srgbClr val="191919"/>
      </a:lt2>
      <a:accent1>
        <a:srgbClr val="ED865F"/>
      </a:accent1>
      <a:accent2>
        <a:srgbClr val="EECD63"/>
      </a:accent2>
      <a:accent3>
        <a:srgbClr val="5FAAA2"/>
      </a:accent3>
      <a:accent4>
        <a:srgbClr val="B67BCB"/>
      </a:accent4>
      <a:accent5>
        <a:srgbClr val="69A9D3"/>
      </a:accent5>
      <a:accent6>
        <a:srgbClr val="EBEAEA"/>
      </a:accent6>
      <a:hlink>
        <a:srgbClr val="19191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