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7"/>
  </p:normalViewPr>
  <p:slideViewPr>
    <p:cSldViewPr snapToGrid="0">
      <p:cViewPr varScale="1">
        <p:scale>
          <a:sx n="88" d="100"/>
          <a:sy n="88" d="100"/>
        </p:scale>
        <p:origin x="1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D93BF6-3C24-87CA-E2A0-F2D17B63A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AD6C852-0D11-268A-66FD-25681B48B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0D6E18-AE77-3047-FF1B-E6D8573C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B63DBF-8F5A-77B5-3D65-1043C0B9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859529-2F63-B976-68EC-AA7A37DE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56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9C5C9-8AE3-3B5E-8C07-A4794816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EF4FB58-CB8E-4DA0-C1D3-9B78C6A93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9D90E1-2E52-9953-BA4A-1B4C546E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F10FF2-0BB0-1BB7-C8AD-849327E0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3BEC96-AA0D-6D55-A55F-D6AAFAA2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13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1B511A8-91C1-8A50-0FDF-795BC12A7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95D1E60-9F7E-7706-23F7-77F9EF914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3735A5-3357-F02C-343B-2694D0CD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4FE30E-DAC8-CE65-B149-763F1F46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A34797-D264-99E7-465D-F309E783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80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F1D4A5-510E-3CD7-FB52-72AC6AE5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77BB57-CF02-E319-01FE-E730CD04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1519D3-9EFF-2151-75D5-49D879D0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19DEC0-3892-DE10-1C38-EBD371A5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680066-832D-1C2E-AFB7-B8FA69B9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2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585F1-E37F-7FB9-F5C5-2DF3E891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91E57E-0044-A475-0989-74428C20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F3DC22-E4F4-4382-E0CE-AB9F13E7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2C6F85-0918-DC63-A134-C3B67495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0CD064-0922-9E9D-7358-094FD20F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69788C-D5B0-8391-EA87-B3124C39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EF3AE6-2F29-3B05-30CA-B5A97ED7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2D7B23B-C7B8-A061-62F6-65C9B89F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68288EA-10FA-9302-4D0A-C7E379C0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B9E2DAA-F01D-9CDF-1C25-6AC64814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C1F01E-2C58-2FDD-7E43-009FC0F9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250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A8C70D-B855-66A6-7BCF-8851BA3A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2B04BC-D130-D189-8A93-0C155B5C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DE8569E-89AF-589D-558B-52D648C9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C03AF6B-9FCD-A6D2-A984-547653EEE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848D01A-2EB8-40C4-E9F5-7CBF6553D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325B8BE-9CAB-E509-20ED-A274D026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A1F6298-6DAE-D90A-60E2-FB6C6275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BD0C4FD-5E92-B836-A86D-D11BE9AC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3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C478D3-60CA-7A52-82E1-624B21DA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D5B4AB1-7CD3-D8CC-F499-8AC939F4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75B18AE-830C-BB57-4A28-13C8BA1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67AF667-A385-3F9A-DC81-21C234D2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43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18F8A6E-7156-B781-2F91-E20CD25B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A95DFCF-AF8B-1E14-6400-D3D97FFF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0F557E-83EA-EEF6-436F-A92DB571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F85A02-F6FF-7327-CC43-744C1E3C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537C9E-3C55-70F7-8F1C-BF00999B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D64C1F-D3F5-7605-5FC5-24C88DCD7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4B26A3-0CA2-EE9D-9AD8-0C994416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9ECF55-7A35-6985-F3E6-CCEF4B36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763C18D-A380-8C35-DDBF-3DCC110C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59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AC322B-D404-38F3-1123-51F0C41A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A93A35A-C51A-B983-D7D4-036308A9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F44AA6A-4695-677F-4832-2168E3571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C22CA79-B68F-8C03-DAED-A0B185EA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AFD932B-5635-4171-DA82-C93371B9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7C5FAD2-27D6-C7EA-3326-9F723157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44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0529CDE-8354-7C05-1C26-9E733B87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4CD701-C875-9F33-5160-E6FEFECD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2F0992-8FD3-9B50-2AC3-0F7AC04F4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90E1B-780B-497F-8FC3-F2816A7961AA}" type="datetimeFigureOut">
              <a:rPr lang="hr-HR" smtClean="0"/>
              <a:t>21.02.2025.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F1F3D9-5BAB-396E-6F09-1CB04636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32BE28-A410-89E8-2DCB-96CB8F0CB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EC059-769E-47D8-B2E0-827F5F77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1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4148/film-strip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svgsilh.com/image/15211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A1D3DE-6B1D-C505-8BB1-EC08FF98C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hr-HR" sz="5100">
                <a:solidFill>
                  <a:srgbClr val="FFFFFF"/>
                </a:solidFill>
              </a:rPr>
              <a:t>O kojoj je vrsti animiranog filma riječ?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68A9C479-546F-348B-815B-7E2FA91BB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0029" y="431173"/>
            <a:ext cx="2867881" cy="238738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Slika 4" descr="Slika na kojoj se prikazuje skeč, stolica, crno-bijelo, umjetničko djelo&#10;&#10;Opis je automatski generiran">
            <a:extLst>
              <a:ext uri="{FF2B5EF4-FFF2-40B4-BE49-F238E27FC236}">
                <a16:creationId xmlns:a16="http://schemas.microsoft.com/office/drawing/2014/main" id="{BA0F17E2-547F-9024-37CC-B325B7345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82279" y="4102210"/>
            <a:ext cx="2899242" cy="213094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4" name="Picture 3" descr="A blue and black sign&#10;&#10;AI-generated content may be incorrect.">
            <a:extLst>
              <a:ext uri="{FF2B5EF4-FFF2-40B4-BE49-F238E27FC236}">
                <a16:creationId xmlns:a16="http://schemas.microsoft.com/office/drawing/2014/main" id="{71BA96EE-2EA0-4356-32F5-A743AF873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" y="257821"/>
            <a:ext cx="1594758" cy="6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nebo, snimka zaslona, crtić, igračka&#10;&#10;Opis je automatski generiran">
            <a:extLst>
              <a:ext uri="{FF2B5EF4-FFF2-40B4-BE49-F238E27FC236}">
                <a16:creationId xmlns:a16="http://schemas.microsoft.com/office/drawing/2014/main" id="{69436DE2-FD11-FFB9-A97E-1CBFB3743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b="101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A blue and black sign&#10;&#10;AI-generated content may be incorrect.">
            <a:extLst>
              <a:ext uri="{FF2B5EF4-FFF2-40B4-BE49-F238E27FC236}">
                <a16:creationId xmlns:a16="http://schemas.microsoft.com/office/drawing/2014/main" id="{9189AD2C-EC3F-8E1B-E749-4EFB9B3DC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" y="257822"/>
            <a:ext cx="1156410" cy="4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ainting of a person in a garment&#10;&#10;AI-generated content may be incorrect.">
            <a:extLst>
              <a:ext uri="{FF2B5EF4-FFF2-40B4-BE49-F238E27FC236}">
                <a16:creationId xmlns:a16="http://schemas.microsoft.com/office/drawing/2014/main" id="{809D2F9A-3284-12BF-EACE-6242F2635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4"/>
            <a:ext cx="12192000" cy="6836551"/>
          </a:xfrm>
          <a:prstGeom prst="rect">
            <a:avLst/>
          </a:prstGeom>
        </p:spPr>
      </p:pic>
      <p:pic>
        <p:nvPicPr>
          <p:cNvPr id="6" name="Picture 5" descr="A blue and black sign&#10;&#10;AI-generated content may be incorrect.">
            <a:extLst>
              <a:ext uri="{FF2B5EF4-FFF2-40B4-BE49-F238E27FC236}">
                <a16:creationId xmlns:a16="http://schemas.microsoft.com/office/drawing/2014/main" id="{B00697C8-FA80-2922-4363-14A40D41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" y="257822"/>
            <a:ext cx="1156410" cy="4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olls with long hair and beards&#10;&#10;AI-generated content may be incorrect.">
            <a:extLst>
              <a:ext uri="{FF2B5EF4-FFF2-40B4-BE49-F238E27FC236}">
                <a16:creationId xmlns:a16="http://schemas.microsoft.com/office/drawing/2014/main" id="{A62C0A68-2550-30E1-F54A-7D4FBCE1C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4"/>
            <a:ext cx="12293600" cy="6893522"/>
          </a:xfrm>
          <a:prstGeom prst="rect">
            <a:avLst/>
          </a:prstGeom>
        </p:spPr>
      </p:pic>
      <p:pic>
        <p:nvPicPr>
          <p:cNvPr id="6" name="Picture 5" descr="A blue and black sign&#10;&#10;AI-generated content may be incorrect.">
            <a:extLst>
              <a:ext uri="{FF2B5EF4-FFF2-40B4-BE49-F238E27FC236}">
                <a16:creationId xmlns:a16="http://schemas.microsoft.com/office/drawing/2014/main" id="{7262AC9C-4018-EBA4-294F-C774CEF8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" y="257822"/>
            <a:ext cx="1156410" cy="4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toon of a pinocchio&#10;&#10;AI-generated content may be incorrect.">
            <a:extLst>
              <a:ext uri="{FF2B5EF4-FFF2-40B4-BE49-F238E27FC236}">
                <a16:creationId xmlns:a16="http://schemas.microsoft.com/office/drawing/2014/main" id="{8739ADCA-1B70-4476-4AB9-9AEB930E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blue and black sign&#10;&#10;AI-generated content may be incorrect.">
            <a:extLst>
              <a:ext uri="{FF2B5EF4-FFF2-40B4-BE49-F238E27FC236}">
                <a16:creationId xmlns:a16="http://schemas.microsoft.com/office/drawing/2014/main" id="{3668CD84-2075-4376-B7B5-C1D3B9CA2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" y="257822"/>
            <a:ext cx="1156410" cy="4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2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sustava Office</vt:lpstr>
      <vt:lpstr>O kojoj je vrsti animiranog filma riječ?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Natasha Horvat</dc:creator>
  <cp:lastModifiedBy>Marija Georgiev</cp:lastModifiedBy>
  <cp:revision>2</cp:revision>
  <dcterms:created xsi:type="dcterms:W3CDTF">2025-01-12T11:59:24Z</dcterms:created>
  <dcterms:modified xsi:type="dcterms:W3CDTF">2025-02-21T10:26:29Z</dcterms:modified>
</cp:coreProperties>
</file>