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jo5bI6d40f04AR+I4faVP9PJNbW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b7feb075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eb7feb0751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ovni rezultat za JEŽEVA KUĆA" id="84" name="Google Shape;84;geb7feb0751_3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85800"/>
            <a:ext cx="8305802" cy="5537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geb7feb0751_3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geb7feb0751_3_0"/>
          <p:cNvSpPr txBox="1"/>
          <p:nvPr>
            <p:ph type="title"/>
          </p:nvPr>
        </p:nvSpPr>
        <p:spPr>
          <a:xfrm>
            <a:off x="0" y="838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hr-HR" sz="4800">
                <a:solidFill>
                  <a:schemeClr val="lt1"/>
                </a:solidFill>
              </a:rPr>
              <a:t>JEŽEVA KUĆA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 ova šapa?</a:t>
            </a:r>
            <a:endParaRPr i="1"/>
          </a:p>
        </p:txBody>
      </p:sp>
      <p:pic>
        <p:nvPicPr>
          <p:cNvPr id="140" name="Google Shape;140;p10"/>
          <p:cNvPicPr preferRelativeResize="0"/>
          <p:nvPr/>
        </p:nvPicPr>
        <p:blipFill rotWithShape="1">
          <a:blip r:embed="rId3">
            <a:alphaModFix/>
          </a:blip>
          <a:srcRect b="0" l="0" r="63243" t="0"/>
          <a:stretch/>
        </p:blipFill>
        <p:spPr>
          <a:xfrm>
            <a:off x="-6220" y="2287143"/>
            <a:ext cx="2520820" cy="457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 ova šapa?</a:t>
            </a:r>
            <a:endParaRPr i="1"/>
          </a:p>
        </p:txBody>
      </p:sp>
      <p:pic>
        <p:nvPicPr>
          <p:cNvPr id="146" name="Google Shape;146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6220" y="2287143"/>
            <a:ext cx="6858000" cy="457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Ilustracija – medo u slikovnici</a:t>
            </a:r>
            <a:endParaRPr/>
          </a:p>
        </p:txBody>
      </p:sp>
      <p:pic>
        <p:nvPicPr>
          <p:cNvPr descr="Slikovni rezultat za jezeva kucica" id="152" name="Google Shape;15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676400"/>
            <a:ext cx="6403321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Medo na filmu</a:t>
            </a:r>
            <a:endParaRPr i="1"/>
          </a:p>
        </p:txBody>
      </p:sp>
      <p:pic>
        <p:nvPicPr>
          <p:cNvPr id="158" name="Google Shape;158;p13"/>
          <p:cNvPicPr preferRelativeResize="0"/>
          <p:nvPr/>
        </p:nvPicPr>
        <p:blipFill rotWithShape="1">
          <a:blip r:embed="rId3">
            <a:alphaModFix/>
          </a:blip>
          <a:srcRect b="0" l="7500" r="9166" t="0"/>
          <a:stretch/>
        </p:blipFill>
        <p:spPr>
          <a:xfrm>
            <a:off x="838200" y="1411418"/>
            <a:ext cx="7620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 ova njuška?</a:t>
            </a:r>
            <a:endParaRPr i="1"/>
          </a:p>
        </p:txBody>
      </p:sp>
      <p:pic>
        <p:nvPicPr>
          <p:cNvPr id="164" name="Google Shape;164;p14"/>
          <p:cNvPicPr preferRelativeResize="0"/>
          <p:nvPr/>
        </p:nvPicPr>
        <p:blipFill rotWithShape="1">
          <a:blip r:embed="rId3">
            <a:alphaModFix/>
          </a:blip>
          <a:srcRect b="22863" l="51020" r="18366" t="40402"/>
          <a:stretch/>
        </p:blipFill>
        <p:spPr>
          <a:xfrm>
            <a:off x="4876800" y="3429000"/>
            <a:ext cx="2286000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 ova njuška?</a:t>
            </a:r>
            <a:endParaRPr i="1"/>
          </a:p>
        </p:txBody>
      </p:sp>
      <p:pic>
        <p:nvPicPr>
          <p:cNvPr id="170" name="Google Shape;1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6800" y="1417638"/>
            <a:ext cx="7467600" cy="497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Ilustracija – divlja svinja u slikovnici</a:t>
            </a:r>
            <a:endParaRPr/>
          </a:p>
        </p:txBody>
      </p:sp>
      <p:pic>
        <p:nvPicPr>
          <p:cNvPr descr="Slikovni rezultat za jezeva kucica" id="176" name="Google Shape;17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295400"/>
            <a:ext cx="7543800" cy="5199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Divlja svinja na filmu</a:t>
            </a:r>
            <a:endParaRPr i="1"/>
          </a:p>
        </p:txBody>
      </p:sp>
      <p:pic>
        <p:nvPicPr>
          <p:cNvPr id="182" name="Google Shape;182;p17"/>
          <p:cNvPicPr preferRelativeResize="0"/>
          <p:nvPr/>
        </p:nvPicPr>
        <p:blipFill rotWithShape="1">
          <a:blip r:embed="rId3">
            <a:alphaModFix/>
          </a:blip>
          <a:srcRect b="0" l="8333" r="8333" t="0"/>
          <a:stretch/>
        </p:blipFill>
        <p:spPr>
          <a:xfrm>
            <a:off x="838200" y="1417638"/>
            <a:ext cx="7620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 ova njuškica?</a:t>
            </a:r>
            <a:endParaRPr i="1"/>
          </a:p>
        </p:txBody>
      </p:sp>
      <p:pic>
        <p:nvPicPr>
          <p:cNvPr id="188" name="Google Shape;188;p18"/>
          <p:cNvPicPr preferRelativeResize="0"/>
          <p:nvPr/>
        </p:nvPicPr>
        <p:blipFill rotWithShape="1">
          <a:blip r:embed="rId3">
            <a:alphaModFix/>
          </a:blip>
          <a:srcRect b="22641" l="0" r="53040" t="54717"/>
          <a:stretch/>
        </p:blipFill>
        <p:spPr>
          <a:xfrm>
            <a:off x="1904999" y="4191000"/>
            <a:ext cx="2514601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 ova njuškica?</a:t>
            </a:r>
            <a:endParaRPr i="1"/>
          </a:p>
        </p:txBody>
      </p:sp>
      <p:pic>
        <p:nvPicPr>
          <p:cNvPr id="194" name="Google Shape;19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04999" y="1981200"/>
            <a:ext cx="5354751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/>
          <p:nvPr/>
        </p:nvPicPr>
        <p:blipFill rotWithShape="1">
          <a:blip r:embed="rId3">
            <a:alphaModFix/>
          </a:blip>
          <a:srcRect b="56857" l="55714" r="3142" t="14571"/>
          <a:stretch/>
        </p:blipFill>
        <p:spPr>
          <a:xfrm>
            <a:off x="4267200" y="1676400"/>
            <a:ext cx="2743200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 ovaj kitnjasti rep?</a:t>
            </a:r>
            <a:endParaRPr i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Ilustracija – jež u slikovnici</a:t>
            </a:r>
            <a:endParaRPr/>
          </a:p>
        </p:txBody>
      </p:sp>
      <p:pic>
        <p:nvPicPr>
          <p:cNvPr descr="Povezana slika" id="200" name="Google Shape;20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95400"/>
            <a:ext cx="7454829" cy="5094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Jež na filmu</a:t>
            </a:r>
            <a:endParaRPr i="1"/>
          </a:p>
        </p:txBody>
      </p:sp>
      <p:pic>
        <p:nvPicPr>
          <p:cNvPr id="206" name="Google Shape;206;p21"/>
          <p:cNvPicPr preferRelativeResize="0"/>
          <p:nvPr/>
        </p:nvPicPr>
        <p:blipFill rotWithShape="1">
          <a:blip r:embed="rId3">
            <a:alphaModFix/>
          </a:blip>
          <a:srcRect b="0" l="8332" r="33334" t="0"/>
          <a:stretch/>
        </p:blipFill>
        <p:spPr>
          <a:xfrm>
            <a:off x="2057400" y="1295400"/>
            <a:ext cx="533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hr-HR"/>
              <a:t>Ježurka Ježić – zvijezda mnogih medija!</a:t>
            </a:r>
            <a:endParaRPr i="1"/>
          </a:p>
        </p:txBody>
      </p:sp>
      <p:pic>
        <p:nvPicPr>
          <p:cNvPr descr="Slikovni rezultat za jezeva kucica" id="212" name="Google Shape;2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1655685"/>
            <a:ext cx="6629400" cy="372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1143000"/>
            <a:ext cx="28956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likovni rezultat za JEŽEVA KUĆA" id="218" name="Google Shape;21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685800"/>
            <a:ext cx="8305800" cy="553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3"/>
          <p:cNvSpPr txBox="1"/>
          <p:nvPr>
            <p:ph type="title"/>
          </p:nvPr>
        </p:nvSpPr>
        <p:spPr>
          <a:xfrm>
            <a:off x="0" y="838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libri"/>
              <a:buNone/>
            </a:pPr>
            <a:r>
              <a:rPr lang="hr-HR" sz="4800">
                <a:solidFill>
                  <a:schemeClr val="lt1"/>
                </a:solidFill>
              </a:rPr>
              <a:t>JEŽEVA KUĆA</a:t>
            </a:r>
            <a:endParaRPr sz="4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b="17999" l="23714" r="3143" t="14571"/>
          <a:stretch/>
        </p:blipFill>
        <p:spPr>
          <a:xfrm>
            <a:off x="2133600" y="1676400"/>
            <a:ext cx="48768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 ovaj kitnjasti rep?</a:t>
            </a:r>
            <a:endParaRPr i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Ilustracija – lisica u slikovnici</a:t>
            </a:r>
            <a:endParaRPr/>
          </a:p>
        </p:txBody>
      </p:sp>
      <p:pic>
        <p:nvPicPr>
          <p:cNvPr descr="Slikovni rezultat za jezeva kucica" id="104" name="Google Shape;10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295400"/>
            <a:ext cx="7467600" cy="5148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Lisica na filmu</a:t>
            </a:r>
            <a:endParaRPr i="1"/>
          </a:p>
        </p:txBody>
      </p:sp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b="0" l="8333" r="8333" t="0"/>
          <a:stretch/>
        </p:blipFill>
        <p:spPr>
          <a:xfrm>
            <a:off x="762000" y="1295400"/>
            <a:ext cx="7620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b="44403" l="26667" r="52499" t="21819"/>
          <a:stretch/>
        </p:blipFill>
        <p:spPr>
          <a:xfrm>
            <a:off x="2438400" y="2362199"/>
            <a:ext cx="1905000" cy="144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pripadaju ove oči?</a:t>
            </a:r>
            <a:endParaRPr i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6969"/>
            <a:ext cx="9144000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Kome pripadaju ove oči?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Ilustracija – vuk u slikovnici</a:t>
            </a:r>
            <a:endParaRPr/>
          </a:p>
        </p:txBody>
      </p:sp>
      <p:pic>
        <p:nvPicPr>
          <p:cNvPr descr="Povezana slika" id="128" name="Google Shape;12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38300" y="1676400"/>
            <a:ext cx="5867400" cy="44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hr-HR"/>
              <a:t>Vuk na filmu</a:t>
            </a:r>
            <a:endParaRPr i="1"/>
          </a:p>
        </p:txBody>
      </p:sp>
      <p:pic>
        <p:nvPicPr>
          <p:cNvPr id="134" name="Google Shape;134;p9"/>
          <p:cNvPicPr preferRelativeResize="0"/>
          <p:nvPr/>
        </p:nvPicPr>
        <p:blipFill rotWithShape="1">
          <a:blip r:embed="rId3">
            <a:alphaModFix/>
          </a:blip>
          <a:srcRect b="0" l="8333" r="8333" t="0"/>
          <a:stretch/>
        </p:blipFill>
        <p:spPr>
          <a:xfrm>
            <a:off x="990600" y="1417638"/>
            <a:ext cx="7620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  <dc:creator>Shaita</dc:creator>
</cp:coreProperties>
</file>