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46"/>
  </p:normalViewPr>
  <p:slideViewPr>
    <p:cSldViewPr>
      <p:cViewPr varScale="1">
        <p:scale>
          <a:sx n="108" d="100"/>
          <a:sy n="108" d="100"/>
        </p:scale>
        <p:origin x="178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80BC2-38C5-CAF4-51FE-DE7E0183FD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52D509-1B15-FB5D-1D2C-9DA77193E5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4B6CD-6415-54EC-2F1A-B93346470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A71D4-6EA1-8C17-2ECB-6D38C22DF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52C92D-D3CB-6592-9C26-73055E839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6BDC0D-E39A-8A49-A133-719921918C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2873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032E-7917-7B72-B5D5-5F6235EAD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CA2601-8690-D19F-069E-E760538311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1938E8-E605-0911-86CD-79CE4B749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12E8FA-77F3-1ABC-5347-B0B144267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15D19F-B533-125A-F774-D50F6706D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A797FF-E16A-1344-A261-D31CD9726E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4915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28DC1E-910E-FC26-0294-70CD79AF7A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B055A0-0420-CED6-C8CA-321D32990D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1C8138-2AF6-F5C7-9E72-953807078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74D96-17FD-CB63-69C1-1156B3BA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3DD826-65DF-DEC1-0A81-B42133B1E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C45C8-DDA7-3A4F-8D21-D0C75C1E72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4171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91AE3-497A-EF92-90DB-BE10CA6A065F}"/>
              </a:ext>
            </a:extLst>
          </p:cNvPr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9AB87-009A-01EA-FFA7-5421E2855A9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D65731-6CAD-7827-97D7-A0331293BC4C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8F6C95-6CC3-6F38-ACB1-58CD7DD5E148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28A175-464C-B535-31D3-7BFC7D8917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78218F-D329-7F56-6E6B-1EF5367DD3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2FC0DA-2633-4784-B353-8BC75694D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7A8D98-CF26-44C4-B7E6-CB926BF42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72B252A-3319-9346-8D5B-133DF6F899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3661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9E709-AC8A-8082-7FB5-9A54D7A52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67311-A558-9D74-8DF6-05ABDE669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8A929E-DDA7-CC81-1F88-8CF41F9D7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80276-4F58-66CD-A6A2-EBD42948F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31A90-A14B-BC3A-CC45-F66BB2B41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04EA45-2558-BF40-9CBB-3662F43E49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765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5682C-5A4A-BE4E-EFEE-B701EB686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07F709-2189-6535-CFE5-15DB76B45B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F861E9-DA46-14FD-7416-CA9BFD196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D2551-B401-DAC9-71C4-81FB48982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36ECA-2109-8D7A-045B-09EA54DC5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33178B-C828-7D43-947D-F899AC0F23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5724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6D2F2-CC28-9915-8CB1-DCB2ABD60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DA03D-918C-3497-1766-03EC08ADB7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4651E0-2358-2C6D-B013-449259FDD7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49EF6C-D57D-F685-B45C-5778087B5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0BA7D4-CED9-B2D7-938A-3A085167A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ED52E8-5565-FC44-74BF-9865442BD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246998-C65E-1045-8B40-21EF94DFAC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974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E66D3-6753-9D07-7F4B-FDB7AD5C0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1005B-E5D6-CF2A-AB0E-9BC40DD14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601960-0C38-AF60-1737-D6F7CA25BB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F31E03-9022-8116-70ED-DF9A9AB310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5D155B-3CAF-CF3B-352E-476299DC6B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1C23D2-2DB4-B23A-C126-BCA38AFD2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FF0CEB-46BB-93AD-AD32-93D358A39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FE5371-F3A9-B4BA-EB5A-B34F217A1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180A3-A54B-B648-9DD4-CF072DCCB3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9597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B5634-F60B-56CE-8CFE-D552DC815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C4DB32-E091-F22D-5133-27DC14807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70BFEF-4257-8826-FCBC-4911F0CDE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D98E5D-38CB-3A2C-AD4F-40FC117C4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3A35A0-1FDD-2544-9104-8C8D0CD83C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4177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1044A7-0174-4A58-0C99-2C04CD135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0FBC4-88C2-FAC3-3141-B2EA95CCF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F3F58F-6B90-344C-71DF-6D972D8BC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31B82-0CC7-6642-A728-B267EA5864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365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93F41-04DC-7718-40C7-D40F97660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F5ABC-189B-A4F4-0FAF-6A2C66B17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CAFAA9-BF3D-3BD1-9F01-441AA344CD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333AB2-9280-7DD5-3187-49D7D5A7C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A22263-1828-207C-73DC-5A51DA4AB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119897-A958-4122-861D-41FDB2973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328863-3AAB-AC4F-852B-CEDD32DA0D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1416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E19DB-829E-AED3-783D-CF6BABBD6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BACF50-AEF3-4AFD-67D5-6CA400CD4A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BE0460-A023-85DE-CB9E-EB20465DE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589C71-7E84-3E65-9893-8EFE4F970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06C856-D9F3-1096-63F9-4A8607403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F42E1A-9005-A0E4-6CAC-8C38FF8AB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55FFDD-BF8F-4441-B3CF-A9B94BD730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9269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FEC40CF-F74F-C863-D5E2-3EA14A2898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0BC824C-5A09-2997-E3F0-E7519EAEF8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C2EBE1B-CF5F-691C-6BE7-7D922D5146D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FE2E496-9E98-712C-B869-157A2DB6CFC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A4DB9D5-C48B-A25A-B5A6-09B422DD54F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53D72E9-5150-5441-9F50-98689DC65A4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A4CBFB07-83A8-40F5-734A-24D2DB6F9CE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endParaRPr lang="en-US" altLang="en-US" sz="4400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6FA8FE14-516B-2CFF-B3BF-D7723F2BFAE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en-US" altLang="en-US" sz="320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C89269E5-6698-1496-06EF-FD0205066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866775"/>
            <a:ext cx="9191626" cy="512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>
            <a:extLst>
              <a:ext uri="{FF2B5EF4-FFF2-40B4-BE49-F238E27FC236}">
                <a16:creationId xmlns:a16="http://schemas.microsoft.com/office/drawing/2014/main" id="{1B7FE932-0C91-91EB-493C-3B1DB80DD4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6F071EB9-77A8-86AD-6ADA-524BA303EC17}"/>
              </a:ext>
            </a:extLst>
          </p:cNvPr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6413" y="1600200"/>
            <a:ext cx="8131175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50CFCB27-4CCA-69B2-B406-0B18408DC3E6}"/>
              </a:ext>
            </a:extLst>
          </p:cNvPr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549275"/>
            <a:ext cx="2860675" cy="6048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7" name="Picture 7">
            <a:extLst>
              <a:ext uri="{FF2B5EF4-FFF2-40B4-BE49-F238E27FC236}">
                <a16:creationId xmlns:a16="http://schemas.microsoft.com/office/drawing/2014/main" id="{6532AA3B-57D8-6C8E-3BB7-6448102C4157}"/>
              </a:ext>
            </a:extLst>
          </p:cNvPr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14925" y="549275"/>
            <a:ext cx="2770188" cy="6048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>
            <a:extLst>
              <a:ext uri="{FF2B5EF4-FFF2-40B4-BE49-F238E27FC236}">
                <a16:creationId xmlns:a16="http://schemas.microsoft.com/office/drawing/2014/main" id="{02F52856-6855-5CC1-34DC-359838664C10}"/>
              </a:ext>
            </a:extLst>
          </p:cNvPr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765175"/>
            <a:ext cx="3167062" cy="5184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5" name="Picture 7">
            <a:extLst>
              <a:ext uri="{FF2B5EF4-FFF2-40B4-BE49-F238E27FC236}">
                <a16:creationId xmlns:a16="http://schemas.microsoft.com/office/drawing/2014/main" id="{753F87C0-9242-ABA8-FBCD-8E215B614F79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765175"/>
            <a:ext cx="3241675" cy="5084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Macintosh PowerPoint</Application>
  <PresentationFormat>On-screen Show (4:3)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Marko</dc:creator>
  <cp:lastModifiedBy>Marija Georgiev</cp:lastModifiedBy>
  <cp:revision>5</cp:revision>
  <dcterms:created xsi:type="dcterms:W3CDTF">2017-11-26T08:13:36Z</dcterms:created>
  <dcterms:modified xsi:type="dcterms:W3CDTF">2026-07-28T09:50:26Z</dcterms:modified>
</cp:coreProperties>
</file>