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rPr lang="en-GB"/>
              <a:t>Pitanje: što je neobično u ovom kadru? (Njezina sjena na zidu.) </a:t>
            </a:r>
            <a:endParaRPr/>
          </a:p>
          <a:p>
            <a:pPr indent="0" lvl="0" marL="0" rtl="0" algn="l">
              <a:spcBef>
                <a:spcPts val="0"/>
              </a:spcBef>
              <a:spcAft>
                <a:spcPts val="0"/>
              </a:spcAft>
              <a:buClr>
                <a:schemeClr val="dk1"/>
              </a:buClr>
              <a:buSzPts val="1200"/>
              <a:buFont typeface="Calibri"/>
              <a:buNone/>
            </a:pPr>
            <a:r>
              <a:rPr lang="en-GB"/>
              <a:t>FILM – pripovijeda SVJETLOM I SJENOM. Jeste li tijekom gledanja filma uočili ovu sjenu na zidu? Ovaj se kadar događa i prije nego što djevojčica poronađe svoj čarobni kaput u škrinji. Znači, autor nam je sjenom sugerirao da je djevojčica neobična.</a:t>
            </a:r>
            <a:endParaRPr/>
          </a:p>
        </p:txBody>
      </p:sp>
      <p:sp>
        <p:nvSpPr>
          <p:cNvPr id="86" name="Google Shape;8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1: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rPr lang="en-GB"/>
              <a:t>Što možeš zaklljučiti o boji promatrajući kadrove?</a:t>
            </a:r>
            <a:endParaRPr/>
          </a:p>
          <a:p>
            <a:pPr indent="0" lvl="0" marL="0" rtl="0" algn="l">
              <a:spcBef>
                <a:spcPts val="0"/>
              </a:spcBef>
              <a:spcAft>
                <a:spcPts val="0"/>
              </a:spcAft>
              <a:buClr>
                <a:schemeClr val="dk1"/>
              </a:buClr>
              <a:buSzPts val="1200"/>
              <a:buFont typeface="Calibri"/>
              <a:buNone/>
            </a:pPr>
            <a:r>
              <a:rPr lang="en-GB"/>
              <a:t>Navesti učenike da uoče kako je plava boja dominantna u prizorima(kadrtovima) uz koje je vezana radnja koja se zbiva u fantastičnom i nestvarnom svijetu morskih dubina, ali i svemu što je povezano uz tajanstvene selkije..</a:t>
            </a:r>
            <a:endParaRPr/>
          </a:p>
        </p:txBody>
      </p:sp>
      <p:sp>
        <p:nvSpPr>
          <p:cNvPr id="159" name="Google Shape;159;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2: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rPr lang="en-GB"/>
              <a:t>Učenici stoje dok voditeljica prikazuje kadar po kadar na sljedećem slajdu ppt-a. Kad ugledaju kadar koji prikazuje nestvarno u filmu (likove ili mjesto – svijet priča i legendi, trebaju se okrenuti oko sebe i otpjevati kratku melodijsku frazu iz glazbene teme filma Pjesma mora. Ako se kadar odnosi na prizor koji prikazuje stvarnost, trebaju staviti ruku preko usta i biti u tišini.</a:t>
            </a:r>
            <a:endParaRPr/>
          </a:p>
        </p:txBody>
      </p:sp>
      <p:sp>
        <p:nvSpPr>
          <p:cNvPr id="173" name="Google Shape;173;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3: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179" name="Google Shape;179;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4: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0" i="1" lang="en-GB" sz="1800" u="none" cap="none" strike="noStrike">
                <a:solidFill>
                  <a:schemeClr val="dk1"/>
                </a:solidFill>
                <a:latin typeface="Calibri"/>
                <a:ea typeface="Calibri"/>
                <a:cs typeface="Calibri"/>
                <a:sym typeface="Calibri"/>
              </a:rPr>
              <a:t>Kakvim je bojama prikazana sova vještica? (Tonovima smeđe, bojama jeseni.)</a:t>
            </a:r>
            <a:endParaRPr b="0" i="0" sz="1800" u="none" cap="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1" lang="en-GB" sz="1800" u="none" cap="none" strike="noStrike">
                <a:solidFill>
                  <a:schemeClr val="dk1"/>
                </a:solidFill>
                <a:latin typeface="Calibri"/>
                <a:ea typeface="Calibri"/>
                <a:cs typeface="Calibri"/>
                <a:sym typeface="Calibri"/>
              </a:rPr>
              <a:t>Kakvo je godišnje doba jesen? Što se u jesen zbiva u prirodi? Možeš li to povezati s onime što sova želi učiniti svima oko sebe?</a:t>
            </a:r>
            <a:endParaRPr b="0" i="0" sz="1800" u="none" cap="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1" lang="en-GB" sz="1800" u="none" cap="none" strike="noStrike">
                <a:solidFill>
                  <a:schemeClr val="dk1"/>
                </a:solidFill>
                <a:latin typeface="Calibri"/>
                <a:ea typeface="Calibri"/>
                <a:cs typeface="Calibri"/>
                <a:sym typeface="Calibri"/>
              </a:rPr>
              <a:t>Pripovijeda li film i bojom? (Da.)</a:t>
            </a:r>
            <a:endParaRPr b="0" i="0" sz="1800" u="none" cap="none" strike="noStrike">
              <a:solidFill>
                <a:schemeClr val="dk1"/>
              </a:solidFill>
              <a:latin typeface="Calibri"/>
              <a:ea typeface="Calibri"/>
              <a:cs typeface="Calibri"/>
              <a:sym typeface="Calibri"/>
            </a:endParaRPr>
          </a:p>
          <a:p>
            <a:pPr indent="-266700" lvl="0" marL="342900" rtl="0" algn="l">
              <a:spcBef>
                <a:spcPts val="0"/>
              </a:spcBef>
              <a:spcAft>
                <a:spcPts val="0"/>
              </a:spcAft>
              <a:buClr>
                <a:schemeClr val="dk1"/>
              </a:buClr>
              <a:buSzPts val="1200"/>
              <a:buFont typeface="Calibri"/>
              <a:buNone/>
            </a:pPr>
            <a:r>
              <a:t/>
            </a:r>
            <a:endParaRPr/>
          </a:p>
        </p:txBody>
      </p:sp>
      <p:sp>
        <p:nvSpPr>
          <p:cNvPr id="194" name="Google Shape;194;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5: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rPr lang="en-GB"/>
              <a:t>1. Kako znaš da su dječakove noge ranjene? (Crveni plikovi).</a:t>
            </a:r>
            <a:endParaRPr/>
          </a:p>
          <a:p>
            <a:pPr indent="0" lvl="0" marL="0" rtl="0" algn="l">
              <a:spcBef>
                <a:spcPts val="0"/>
              </a:spcBef>
              <a:spcAft>
                <a:spcPts val="0"/>
              </a:spcAft>
              <a:buClr>
                <a:schemeClr val="dk1"/>
              </a:buClr>
              <a:buSzPts val="1200"/>
              <a:buFont typeface="Calibri"/>
              <a:buNone/>
            </a:pPr>
            <a:r>
              <a:rPr lang="en-GB"/>
              <a:t>Usporedi boju Benovog lica s bojom lica njegove sestre? Što uočavaš? Zašto mu je lice rumenije? Što Ben osjeća prema sestri u ovom kadru? Pripovijeda li film i BOJOM? (Da.)</a:t>
            </a:r>
            <a:endParaRPr/>
          </a:p>
        </p:txBody>
      </p:sp>
      <p:sp>
        <p:nvSpPr>
          <p:cNvPr id="204" name="Google Shape;204;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2: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rPr lang="en-GB"/>
              <a:t>U prethodnom kadru, u filmu se koristila SJENA da bismo mi doznali nešto vezano za priču te tako mogli razumjeti o čemu se u priči radi. </a:t>
            </a:r>
            <a:endParaRPr/>
          </a:p>
          <a:p>
            <a:pPr indent="0" lvl="0" marL="0" rtl="0" algn="l">
              <a:spcBef>
                <a:spcPts val="0"/>
              </a:spcBef>
              <a:spcAft>
                <a:spcPts val="0"/>
              </a:spcAft>
              <a:buClr>
                <a:schemeClr val="dk1"/>
              </a:buClr>
              <a:buSzPts val="1200"/>
              <a:buFont typeface="Calibri"/>
              <a:buNone/>
            </a:pPr>
            <a:r>
              <a:rPr lang="en-GB"/>
              <a:t>Pripovijeda li sjena i u ovome kadru, ili nešto drugo? Promotrite lica likova. Što uočavate?  (Lica svih likova u kadru su osvijetljena dok su svi ostali dijelovi u sjeni). Otkuda dopire svjetlo? (Kroz vrata koja vidimoi.) Promotrite pozorno te objasnite – nije li neobično da taj snop svjetla obasjava samo njihova lica? Pogledajte kako svjetlo pada iz smijera vrata, a što je u kadru najjače osvjetljeno. </a:t>
            </a:r>
            <a:endParaRPr/>
          </a:p>
          <a:p>
            <a:pPr indent="0" lvl="0" marL="0" rtl="0" algn="l">
              <a:spcBef>
                <a:spcPts val="0"/>
              </a:spcBef>
              <a:spcAft>
                <a:spcPts val="0"/>
              </a:spcAft>
              <a:buClr>
                <a:schemeClr val="dk1"/>
              </a:buClr>
              <a:buSzPts val="1200"/>
              <a:buFont typeface="Calibri"/>
              <a:buNone/>
            </a:pPr>
            <a:r>
              <a:rPr lang="en-GB"/>
              <a:t>Zašto je autor IPAK osvijetlio samo lica likova. Što nam je želio ispričati? Što se vidi na licima ljudi? Navesti da zaključe da se vide OSJEĆAJI. Zaključimo da je namjerno tako osvijetlio samo lica da bismo obratili pozornost na osjećaje likova.</a:t>
            </a:r>
            <a:endParaRPr/>
          </a:p>
        </p:txBody>
      </p:sp>
      <p:sp>
        <p:nvSpPr>
          <p:cNvPr id="93" name="Google Shape;93;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3: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rPr lang="en-GB"/>
              <a:t>Na ovome slajdu možete krupnije vidjeti samo lica. Iz kadra smo izrezalio DIO i uvećali ga da bi bilo uočljivije kakvi su im izrazi lica. </a:t>
            </a:r>
            <a:endParaRPr/>
          </a:p>
          <a:p>
            <a:pPr indent="0" lvl="0" marL="0" rtl="0" algn="l">
              <a:spcBef>
                <a:spcPts val="0"/>
              </a:spcBef>
              <a:spcAft>
                <a:spcPts val="0"/>
              </a:spcAft>
              <a:buClr>
                <a:schemeClr val="dk1"/>
              </a:buClr>
              <a:buSzPts val="1200"/>
              <a:buFont typeface="Calibri"/>
              <a:buNone/>
            </a:pPr>
            <a:r>
              <a:rPr lang="en-GB"/>
              <a:t>Ponoviti u kojem mediju možemo tako pročitati misli likova u oblačićima (STRIP). Ponovimo kako se u stripu razlikuju oblačići koji iznose misli i ono što govore naglas. Učenicima prije početka smisšljanja teksta vratimo izvorni kadar i napomenemo kako misli likova možemo bolje „pročitati” kada vidimo cijeli kadar zato što iz njihova položaja tijela i iz toga kako stoje jedni prema drugima, također dobivamo poruke.</a:t>
            </a:r>
            <a:endParaRPr/>
          </a:p>
        </p:txBody>
      </p:sp>
      <p:sp>
        <p:nvSpPr>
          <p:cNvPr id="100" name="Google Shape;100;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4: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rPr lang="en-GB"/>
              <a:t>Zvučni prilog od 30,41 do 30, 52</a:t>
            </a:r>
            <a:endParaRPr/>
          </a:p>
        </p:txBody>
      </p:sp>
      <p:sp>
        <p:nvSpPr>
          <p:cNvPr id="114" name="Google Shape;114;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5: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800"/>
              <a:buFont typeface="Calibri"/>
              <a:buNone/>
            </a:pPr>
            <a:r>
              <a:rPr b="0" i="0" lang="en-GB" sz="1800" u="none" cap="none" strike="noStrike">
                <a:solidFill>
                  <a:schemeClr val="dk1"/>
                </a:solidFill>
                <a:latin typeface="Calibri"/>
                <a:ea typeface="Calibri"/>
                <a:cs typeface="Calibri"/>
                <a:sym typeface="Calibri"/>
              </a:rPr>
              <a:t>Zvučni prilog od 42,35 do 42,42 </a:t>
            </a:r>
            <a:endParaRPr/>
          </a:p>
        </p:txBody>
      </p:sp>
      <p:sp>
        <p:nvSpPr>
          <p:cNvPr id="121" name="Google Shape;121;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6: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rPr lang="en-GB"/>
              <a:t>Zvučni prilog: od 35,03 do 35,08</a:t>
            </a:r>
            <a:endParaRPr/>
          </a:p>
        </p:txBody>
      </p:sp>
      <p:sp>
        <p:nvSpPr>
          <p:cNvPr id="128" name="Google Shape;128;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7: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800"/>
              <a:buFont typeface="Calibri"/>
              <a:buNone/>
            </a:pPr>
            <a:r>
              <a:rPr b="0" i="0" lang="en-GB" sz="1800" u="none" cap="none" strike="noStrike">
                <a:solidFill>
                  <a:schemeClr val="dk1"/>
                </a:solidFill>
                <a:latin typeface="Calibri"/>
                <a:ea typeface="Calibri"/>
                <a:cs typeface="Calibri"/>
                <a:sym typeface="Calibri"/>
              </a:rPr>
              <a:t>Zvučni prilog od 41,26 do 41,34 </a:t>
            </a:r>
            <a:endParaRPr/>
          </a:p>
        </p:txBody>
      </p:sp>
      <p:sp>
        <p:nvSpPr>
          <p:cNvPr id="135" name="Google Shape;135;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9: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rPr lang="en-GB"/>
              <a:t>Prepoznati prizore pomoću kadrova.</a:t>
            </a:r>
            <a:endParaRPr/>
          </a:p>
          <a:p>
            <a:pPr indent="0" lvl="0" marL="0" rtl="0" algn="l">
              <a:spcBef>
                <a:spcPts val="0"/>
              </a:spcBef>
              <a:spcAft>
                <a:spcPts val="0"/>
              </a:spcAft>
              <a:buClr>
                <a:schemeClr val="dk1"/>
              </a:buClr>
              <a:buSzPts val="1200"/>
              <a:buFont typeface="Calibri"/>
              <a:buNone/>
            </a:pPr>
            <a:r>
              <a:rPr lang="en-GB"/>
              <a:t>Koga susreće u 1.kadru? (Veliki Shanakee, čuvar priča fantastičnog svijeta.). Što možete reći o njemu – gdje čuva sve te priče, je li strašan, zbog čega je smiješan, što jedino pamti i zašto je zaboravan? (Priče čuva u vlasima duge sijede kose, zaboravljiv je jer mora zapamtiti sve te priče, ne može zapamtiti ni dječakovo ime jer brzo zaboravlja sve nove informacije).</a:t>
            </a:r>
            <a:endParaRPr/>
          </a:p>
          <a:p>
            <a:pPr indent="0" lvl="0" marL="0" rtl="0" algn="l">
              <a:spcBef>
                <a:spcPts val="0"/>
              </a:spcBef>
              <a:spcAft>
                <a:spcPts val="0"/>
              </a:spcAft>
              <a:buClr>
                <a:schemeClr val="dk1"/>
              </a:buClr>
              <a:buSzPts val="1200"/>
              <a:buFont typeface="Calibri"/>
              <a:buNone/>
            </a:pPr>
            <a:r>
              <a:rPr lang="en-GB"/>
              <a:t>„. Kako Shanakee pomaže dječaku? (Daje mu jednu svoju vlas koju treba pratiti da bi našao sestru koju je ulovila vještica sova.) </a:t>
            </a:r>
            <a:endParaRPr/>
          </a:p>
          <a:p>
            <a:pPr indent="0" lvl="0" marL="0" rtl="0" algn="l">
              <a:spcBef>
                <a:spcPts val="0"/>
              </a:spcBef>
              <a:spcAft>
                <a:spcPts val="0"/>
              </a:spcAft>
              <a:buClr>
                <a:schemeClr val="dk1"/>
              </a:buClr>
              <a:buSzPts val="1200"/>
              <a:buFont typeface="Calibri"/>
              <a:buNone/>
            </a:pPr>
            <a:r>
              <a:rPr lang="en-GB"/>
              <a:t>3. Koga je dječak ugledao u čarobnom tunelu, u 3. kadru? Kako mu se majka pokazala? Što je doznao – do koje ga je priče dovela vlas koju mu je Shanakee dao? (Doznao je o svojoj prošlosti, i to onaj dio koji nije znao – što se majci dogodilo one noći kad je nestala i zašto ga je morala napustiti.)</a:t>
            </a:r>
            <a:endParaRPr/>
          </a:p>
        </p:txBody>
      </p:sp>
      <p:sp>
        <p:nvSpPr>
          <p:cNvPr id="142" name="Google Shape;142;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0:notes"/>
          <p:cNvSpPr txBox="1"/>
          <p:nvPr>
            <p:ph idx="1" type="body"/>
          </p:nvPr>
        </p:nvSpPr>
        <p:spPr>
          <a:xfrm>
            <a:off x="685800" y="4343400"/>
            <a:ext cx="5486399"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rPr lang="en-GB"/>
              <a:t>Je li Ben  znao što se s majkom dogodilo kada je izašla kroz vrata te zauvijek nestala iz njegova života?</a:t>
            </a:r>
            <a:endParaRPr/>
          </a:p>
          <a:p>
            <a:pPr indent="0" lvl="0" marL="0" rtl="0" algn="l">
              <a:spcBef>
                <a:spcPts val="0"/>
              </a:spcBef>
              <a:spcAft>
                <a:spcPts val="0"/>
              </a:spcAft>
              <a:buClr>
                <a:schemeClr val="dk1"/>
              </a:buClr>
              <a:buSzPts val="1200"/>
              <a:buFont typeface="Calibri"/>
              <a:buNone/>
            </a:pPr>
            <a:r>
              <a:rPr lang="en-GB"/>
              <a:t>ZADATAK: Nastavizte priču – složite kadrove onim redosljedom koji otkriva istinu do kraja.</a:t>
            </a:r>
            <a:endParaRPr/>
          </a:p>
        </p:txBody>
      </p:sp>
      <p:sp>
        <p:nvSpPr>
          <p:cNvPr id="152" name="Google Shape;152;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 name="Google Shape;18;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8" name="Google Shape;68;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jpg"/><Relationship Id="rId4" Type="http://schemas.openxmlformats.org/officeDocument/2006/relationships/image" Target="../media/image29.png"/><Relationship Id="rId11" Type="http://schemas.openxmlformats.org/officeDocument/2006/relationships/image" Target="../media/image27.png"/><Relationship Id="rId10" Type="http://schemas.openxmlformats.org/officeDocument/2006/relationships/image" Target="../media/image19.png"/><Relationship Id="rId9" Type="http://schemas.openxmlformats.org/officeDocument/2006/relationships/image" Target="../media/image23.png"/><Relationship Id="rId5" Type="http://schemas.openxmlformats.org/officeDocument/2006/relationships/image" Target="../media/image17.png"/><Relationship Id="rId6" Type="http://schemas.openxmlformats.org/officeDocument/2006/relationships/image" Target="../media/image20.png"/><Relationship Id="rId7" Type="http://schemas.openxmlformats.org/officeDocument/2006/relationships/image" Target="../media/image15.png"/><Relationship Id="rId8"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jpg"/><Relationship Id="rId4" Type="http://schemas.openxmlformats.org/officeDocument/2006/relationships/image" Target="../media/image30.png"/><Relationship Id="rId11" Type="http://schemas.openxmlformats.org/officeDocument/2006/relationships/image" Target="../media/image35.png"/><Relationship Id="rId10" Type="http://schemas.openxmlformats.org/officeDocument/2006/relationships/image" Target="../media/image36.png"/><Relationship Id="rId12" Type="http://schemas.openxmlformats.org/officeDocument/2006/relationships/image" Target="../media/image32.png"/><Relationship Id="rId9" Type="http://schemas.openxmlformats.org/officeDocument/2006/relationships/image" Target="../media/image26.png"/><Relationship Id="rId5" Type="http://schemas.openxmlformats.org/officeDocument/2006/relationships/image" Target="../media/image21.png"/><Relationship Id="rId6" Type="http://schemas.openxmlformats.org/officeDocument/2006/relationships/image" Target="../media/image16.png"/><Relationship Id="rId7" Type="http://schemas.openxmlformats.org/officeDocument/2006/relationships/image" Target="../media/image28.png"/><Relationship Id="rId8" Type="http://schemas.openxmlformats.org/officeDocument/2006/relationships/image" Target="../media/image2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jpg"/><Relationship Id="rId4" Type="http://schemas.openxmlformats.org/officeDocument/2006/relationships/image" Target="../media/image39.png"/><Relationship Id="rId5" Type="http://schemas.openxmlformats.org/officeDocument/2006/relationships/image" Target="../media/image37.png"/><Relationship Id="rId6" Type="http://schemas.openxmlformats.org/officeDocument/2006/relationships/image" Target="../media/image40.png"/><Relationship Id="rId7" Type="http://schemas.openxmlformats.org/officeDocument/2006/relationships/image" Target="../media/image3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jpg"/><Relationship Id="rId4" Type="http://schemas.openxmlformats.org/officeDocument/2006/relationships/image" Target="../media/image35.png"/><Relationship Id="rId5" Type="http://schemas.openxmlformats.org/officeDocument/2006/relationships/image" Target="../media/image3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4.jpg"/><Relationship Id="rId4" Type="http://schemas.openxmlformats.org/officeDocument/2006/relationships/image" Target="../media/image3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jpg"/><Relationship Id="rId4" Type="http://schemas.openxmlformats.org/officeDocument/2006/relationships/image" Target="../media/image5.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jp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jp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jp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jp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jpg"/><Relationship Id="rId4" Type="http://schemas.openxmlformats.org/officeDocument/2006/relationships/image" Target="../media/image11.png"/><Relationship Id="rId5" Type="http://schemas.openxmlformats.org/officeDocument/2006/relationships/image" Target="../media/image13.png"/><Relationship Id="rId6" Type="http://schemas.openxmlformats.org/officeDocument/2006/relationships/image" Target="../media/image18.png"/><Relationship Id="rId7"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jp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id="88" name="Google Shape;88;p13"/>
          <p:cNvPicPr preferRelativeResize="0"/>
          <p:nvPr>
            <p:ph idx="1" type="body"/>
          </p:nvPr>
        </p:nvPicPr>
        <p:blipFill rotWithShape="1">
          <a:blip r:embed="rId3">
            <a:alphaModFix/>
          </a:blip>
          <a:srcRect b="0" l="0" r="0" t="0"/>
          <a:stretch/>
        </p:blipFill>
        <p:spPr>
          <a:xfrm>
            <a:off x="1524000" y="0"/>
            <a:ext cx="9144000" cy="6858000"/>
          </a:xfrm>
          <a:prstGeom prst="rect">
            <a:avLst/>
          </a:prstGeom>
          <a:noFill/>
          <a:ln>
            <a:noFill/>
          </a:ln>
        </p:spPr>
      </p:pic>
      <p:sp>
        <p:nvSpPr>
          <p:cNvPr id="89" name="Google Shape;89;p13"/>
          <p:cNvSpPr txBox="1"/>
          <p:nvPr/>
        </p:nvSpPr>
        <p:spPr>
          <a:xfrm>
            <a:off x="1828801" y="1248936"/>
            <a:ext cx="8305799" cy="48619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chemeClr val="dk1"/>
              </a:solidFill>
              <a:latin typeface="Calibri"/>
              <a:ea typeface="Calibri"/>
              <a:cs typeface="Calibri"/>
              <a:sym typeface="Calibri"/>
            </a:endParaRPr>
          </a:p>
        </p:txBody>
      </p:sp>
      <p:pic>
        <p:nvPicPr>
          <p:cNvPr id="90" name="Google Shape;90;p13"/>
          <p:cNvPicPr preferRelativeResize="0"/>
          <p:nvPr/>
        </p:nvPicPr>
        <p:blipFill rotWithShape="1">
          <a:blip r:embed="rId4">
            <a:alphaModFix/>
          </a:blip>
          <a:srcRect b="0" l="0" r="0" t="0"/>
          <a:stretch/>
        </p:blipFill>
        <p:spPr>
          <a:xfrm>
            <a:off x="1524000" y="1105903"/>
            <a:ext cx="9144000" cy="514799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pic>
        <p:nvPicPr>
          <p:cNvPr id="161" name="Google Shape;161;p22"/>
          <p:cNvPicPr preferRelativeResize="0"/>
          <p:nvPr>
            <p:ph idx="1" type="body"/>
          </p:nvPr>
        </p:nvPicPr>
        <p:blipFill rotWithShape="1">
          <a:blip r:embed="rId3">
            <a:alphaModFix/>
          </a:blip>
          <a:srcRect b="0" l="0" r="0" t="0"/>
          <a:stretch/>
        </p:blipFill>
        <p:spPr>
          <a:xfrm>
            <a:off x="1524000" y="0"/>
            <a:ext cx="9144000" cy="6858000"/>
          </a:xfrm>
          <a:prstGeom prst="rect">
            <a:avLst/>
          </a:prstGeom>
          <a:noFill/>
          <a:ln>
            <a:noFill/>
          </a:ln>
        </p:spPr>
      </p:pic>
      <p:sp>
        <p:nvSpPr>
          <p:cNvPr id="162" name="Google Shape;162;p22"/>
          <p:cNvSpPr txBox="1"/>
          <p:nvPr/>
        </p:nvSpPr>
        <p:spPr>
          <a:xfrm>
            <a:off x="1828801" y="892098"/>
            <a:ext cx="8305799" cy="514071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chemeClr val="dk1"/>
              </a:solidFill>
              <a:latin typeface="Calibri"/>
              <a:ea typeface="Calibri"/>
              <a:cs typeface="Calibri"/>
              <a:sym typeface="Calibri"/>
            </a:endParaRPr>
          </a:p>
        </p:txBody>
      </p:sp>
      <p:pic>
        <p:nvPicPr>
          <p:cNvPr id="163" name="Google Shape;163;p22"/>
          <p:cNvPicPr preferRelativeResize="0"/>
          <p:nvPr/>
        </p:nvPicPr>
        <p:blipFill rotWithShape="1">
          <a:blip r:embed="rId4">
            <a:alphaModFix/>
          </a:blip>
          <a:srcRect b="0" l="0" r="0" t="0"/>
          <a:stretch/>
        </p:blipFill>
        <p:spPr>
          <a:xfrm>
            <a:off x="1828800" y="992706"/>
            <a:ext cx="2564828" cy="1460562"/>
          </a:xfrm>
          <a:prstGeom prst="rect">
            <a:avLst/>
          </a:prstGeom>
          <a:noFill/>
          <a:ln>
            <a:noFill/>
          </a:ln>
          <a:effectLst>
            <a:outerShdw blurRad="292100" rotWithShape="0" algn="tl" dir="2700000" dist="139700">
              <a:srgbClr val="333333">
                <a:alpha val="64705"/>
              </a:srgbClr>
            </a:outerShdw>
          </a:effectLst>
        </p:spPr>
      </p:pic>
      <p:pic>
        <p:nvPicPr>
          <p:cNvPr id="164" name="Google Shape;164;p22"/>
          <p:cNvPicPr preferRelativeResize="0"/>
          <p:nvPr/>
        </p:nvPicPr>
        <p:blipFill rotWithShape="1">
          <a:blip r:embed="rId5">
            <a:alphaModFix/>
          </a:blip>
          <a:srcRect b="0" l="0" r="0" t="0"/>
          <a:stretch/>
        </p:blipFill>
        <p:spPr>
          <a:xfrm>
            <a:off x="4486533" y="1026013"/>
            <a:ext cx="2575931" cy="1415813"/>
          </a:xfrm>
          <a:prstGeom prst="rect">
            <a:avLst/>
          </a:prstGeom>
          <a:noFill/>
          <a:ln>
            <a:noFill/>
          </a:ln>
          <a:effectLst>
            <a:outerShdw blurRad="292100" rotWithShape="0" algn="tl" dir="2700000" dist="139700">
              <a:srgbClr val="333333">
                <a:alpha val="64705"/>
              </a:srgbClr>
            </a:outerShdw>
          </a:effectLst>
        </p:spPr>
      </p:pic>
      <p:pic>
        <p:nvPicPr>
          <p:cNvPr id="165" name="Google Shape;165;p22"/>
          <p:cNvPicPr preferRelativeResize="0"/>
          <p:nvPr/>
        </p:nvPicPr>
        <p:blipFill rotWithShape="1">
          <a:blip r:embed="rId6">
            <a:alphaModFix/>
          </a:blip>
          <a:srcRect b="0" l="0" r="0" t="0"/>
          <a:stretch/>
        </p:blipFill>
        <p:spPr>
          <a:xfrm>
            <a:off x="7155367" y="1026013"/>
            <a:ext cx="2676294" cy="1429690"/>
          </a:xfrm>
          <a:prstGeom prst="rect">
            <a:avLst/>
          </a:prstGeom>
          <a:noFill/>
          <a:ln>
            <a:noFill/>
          </a:ln>
          <a:effectLst>
            <a:outerShdw blurRad="292100" rotWithShape="0" algn="tl" dir="2700000" dist="139700">
              <a:srgbClr val="333333">
                <a:alpha val="64705"/>
              </a:srgbClr>
            </a:outerShdw>
          </a:effectLst>
        </p:spPr>
      </p:pic>
      <p:pic>
        <p:nvPicPr>
          <p:cNvPr id="166" name="Google Shape;166;p22"/>
          <p:cNvPicPr preferRelativeResize="0"/>
          <p:nvPr/>
        </p:nvPicPr>
        <p:blipFill rotWithShape="1">
          <a:blip r:embed="rId7">
            <a:alphaModFix/>
          </a:blip>
          <a:srcRect b="0" l="0" r="0" t="0"/>
          <a:stretch/>
        </p:blipFill>
        <p:spPr>
          <a:xfrm>
            <a:off x="1828801" y="2624626"/>
            <a:ext cx="2609385" cy="1560467"/>
          </a:xfrm>
          <a:prstGeom prst="rect">
            <a:avLst/>
          </a:prstGeom>
          <a:noFill/>
          <a:ln>
            <a:noFill/>
          </a:ln>
          <a:effectLst>
            <a:outerShdw blurRad="292100" rotWithShape="0" algn="tl" dir="2700000" dist="139700">
              <a:srgbClr val="333333">
                <a:alpha val="64705"/>
              </a:srgbClr>
            </a:outerShdw>
          </a:effectLst>
        </p:spPr>
      </p:pic>
      <p:pic>
        <p:nvPicPr>
          <p:cNvPr id="167" name="Google Shape;167;p22"/>
          <p:cNvPicPr preferRelativeResize="0"/>
          <p:nvPr/>
        </p:nvPicPr>
        <p:blipFill rotWithShape="1">
          <a:blip r:embed="rId8">
            <a:alphaModFix/>
          </a:blip>
          <a:srcRect b="0" l="0" r="0" t="0"/>
          <a:stretch/>
        </p:blipFill>
        <p:spPr>
          <a:xfrm>
            <a:off x="4519985" y="2642685"/>
            <a:ext cx="2542479" cy="1574169"/>
          </a:xfrm>
          <a:prstGeom prst="rect">
            <a:avLst/>
          </a:prstGeom>
          <a:noFill/>
          <a:ln>
            <a:noFill/>
          </a:ln>
          <a:effectLst>
            <a:outerShdw blurRad="292100" rotWithShape="0" algn="tl" dir="2700000" dist="139700">
              <a:srgbClr val="333333">
                <a:alpha val="64705"/>
              </a:srgbClr>
            </a:outerShdw>
          </a:effectLst>
        </p:spPr>
      </p:pic>
      <p:pic>
        <p:nvPicPr>
          <p:cNvPr id="168" name="Google Shape;168;p22"/>
          <p:cNvPicPr preferRelativeResize="0"/>
          <p:nvPr/>
        </p:nvPicPr>
        <p:blipFill rotWithShape="1">
          <a:blip r:embed="rId9">
            <a:alphaModFix/>
          </a:blip>
          <a:srcRect b="0" l="0" r="0" t="0"/>
          <a:stretch/>
        </p:blipFill>
        <p:spPr>
          <a:xfrm>
            <a:off x="7144262" y="2642686"/>
            <a:ext cx="2748678" cy="1574169"/>
          </a:xfrm>
          <a:prstGeom prst="rect">
            <a:avLst/>
          </a:prstGeom>
          <a:noFill/>
          <a:ln>
            <a:noFill/>
          </a:ln>
          <a:effectLst>
            <a:outerShdw blurRad="292100" rotWithShape="0" algn="tl" dir="2700000" dist="139700">
              <a:srgbClr val="333333">
                <a:alpha val="64705"/>
              </a:srgbClr>
            </a:outerShdw>
          </a:effectLst>
        </p:spPr>
      </p:pic>
      <p:pic>
        <p:nvPicPr>
          <p:cNvPr id="169" name="Google Shape;169;p22"/>
          <p:cNvPicPr preferRelativeResize="0"/>
          <p:nvPr/>
        </p:nvPicPr>
        <p:blipFill rotWithShape="1">
          <a:blip r:embed="rId10">
            <a:alphaModFix/>
          </a:blip>
          <a:srcRect b="0" l="0" r="0" t="0"/>
          <a:stretch/>
        </p:blipFill>
        <p:spPr>
          <a:xfrm>
            <a:off x="1857407" y="4350317"/>
            <a:ext cx="2580779" cy="1453746"/>
          </a:xfrm>
          <a:prstGeom prst="rect">
            <a:avLst/>
          </a:prstGeom>
          <a:noFill/>
          <a:ln>
            <a:noFill/>
          </a:ln>
          <a:effectLst>
            <a:outerShdw blurRad="292100" rotWithShape="0" algn="tl" dir="2700000" dist="139700">
              <a:srgbClr val="333333">
                <a:alpha val="64705"/>
              </a:srgbClr>
            </a:outerShdw>
          </a:effectLst>
        </p:spPr>
      </p:pic>
      <p:pic>
        <p:nvPicPr>
          <p:cNvPr id="170" name="Google Shape;170;p22"/>
          <p:cNvPicPr preferRelativeResize="0"/>
          <p:nvPr/>
        </p:nvPicPr>
        <p:blipFill rotWithShape="1">
          <a:blip r:embed="rId11">
            <a:alphaModFix/>
          </a:blip>
          <a:srcRect b="0" l="0" r="0" t="0"/>
          <a:stretch/>
        </p:blipFill>
        <p:spPr>
          <a:xfrm>
            <a:off x="4550089" y="4340365"/>
            <a:ext cx="2605279" cy="1463698"/>
          </a:xfrm>
          <a:prstGeom prst="rect">
            <a:avLst/>
          </a:prstGeom>
          <a:noFill/>
          <a:ln>
            <a:noFill/>
          </a:ln>
          <a:effectLst>
            <a:outerShdw blurRad="292100" rotWithShape="0" algn="tl" dir="2700000" dist="139700">
              <a:srgbClr val="333333">
                <a:alpha val="64705"/>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pic>
        <p:nvPicPr>
          <p:cNvPr id="175" name="Google Shape;175;p23"/>
          <p:cNvPicPr preferRelativeResize="0"/>
          <p:nvPr>
            <p:ph idx="1" type="body"/>
          </p:nvPr>
        </p:nvPicPr>
        <p:blipFill rotWithShape="1">
          <a:blip r:embed="rId3">
            <a:alphaModFix/>
          </a:blip>
          <a:srcRect b="0" l="0" r="0" t="0"/>
          <a:stretch/>
        </p:blipFill>
        <p:spPr>
          <a:xfrm>
            <a:off x="1524000" y="0"/>
            <a:ext cx="9144000" cy="6858000"/>
          </a:xfrm>
          <a:prstGeom prst="rect">
            <a:avLst/>
          </a:prstGeom>
          <a:noFill/>
          <a:ln>
            <a:noFill/>
          </a:ln>
        </p:spPr>
      </p:pic>
      <p:sp>
        <p:nvSpPr>
          <p:cNvPr id="176" name="Google Shape;176;p23"/>
          <p:cNvSpPr txBox="1"/>
          <p:nvPr/>
        </p:nvSpPr>
        <p:spPr>
          <a:xfrm>
            <a:off x="1828801" y="1122084"/>
            <a:ext cx="8591797" cy="485497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t/>
            </a:r>
            <a:endParaRPr b="1" i="0" sz="2400" u="none" cap="none" strike="noStrike">
              <a:solidFill>
                <a:srgbClr val="558ED5"/>
              </a:solidFill>
              <a:latin typeface="Calibri"/>
              <a:ea typeface="Calibri"/>
              <a:cs typeface="Calibri"/>
              <a:sym typeface="Calibri"/>
            </a:endParaRPr>
          </a:p>
          <a:p>
            <a:pPr indent="0" lvl="0" marL="0" marR="0" rtl="0" algn="ctr">
              <a:spcBef>
                <a:spcPts val="0"/>
              </a:spcBef>
              <a:spcAft>
                <a:spcPts val="0"/>
              </a:spcAft>
              <a:buNone/>
            </a:pPr>
            <a:r>
              <a:rPr b="1" i="0" lang="en-GB" sz="3200" u="none" cap="none" strike="noStrike">
                <a:solidFill>
                  <a:srgbClr val="0070C0"/>
                </a:solidFill>
                <a:latin typeface="Calibri"/>
                <a:ea typeface="Calibri"/>
                <a:cs typeface="Calibri"/>
                <a:sym typeface="Calibri"/>
              </a:rPr>
              <a:t>2. AKTIVNOST: BOJA</a:t>
            </a:r>
            <a:endParaRPr/>
          </a:p>
          <a:p>
            <a:pPr indent="0" lvl="0" marL="0" marR="0" rtl="0" algn="ctr">
              <a:spcBef>
                <a:spcPts val="0"/>
              </a:spcBef>
              <a:spcAft>
                <a:spcPts val="0"/>
              </a:spcAft>
              <a:buNone/>
            </a:pPr>
            <a:r>
              <a:rPr b="1" i="1" lang="en-GB" sz="3200" u="none" cap="none" strike="noStrike">
                <a:solidFill>
                  <a:schemeClr val="dk1"/>
                </a:solidFill>
                <a:latin typeface="Calibri"/>
                <a:ea typeface="Calibri"/>
                <a:cs typeface="Calibri"/>
                <a:sym typeface="Calibri"/>
              </a:rPr>
              <a:t>Pjesma ili tišina!</a:t>
            </a:r>
            <a:endParaRPr b="0" i="1" sz="24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NESTVARNO    – Okreni se oko sebe i otpjevaj melodijsku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                              frazu iz filma Pjesma mora - </a:t>
            </a:r>
            <a:r>
              <a:rPr i="1" lang="en-GB" sz="2400">
                <a:solidFill>
                  <a:schemeClr val="dk1"/>
                </a:solidFill>
                <a:latin typeface="Calibri"/>
                <a:ea typeface="Calibri"/>
                <a:cs typeface="Calibri"/>
                <a:sym typeface="Calibri"/>
              </a:rPr>
              <a:t>„na, na, na..”</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STVARNO 	– Stavi ruku preko usta i budi u tišini.</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rgbClr val="FF0000"/>
                </a:solidFill>
                <a:latin typeface="Calibri"/>
                <a:ea typeface="Calibri"/>
                <a:cs typeface="Calibri"/>
                <a:sym typeface="Calibri"/>
              </a:rPr>
              <a:t>PRIZOR – GLAZBENA TEMA FILMA</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id="181" name="Google Shape;181;p24"/>
          <p:cNvPicPr preferRelativeResize="0"/>
          <p:nvPr>
            <p:ph idx="1" type="body"/>
          </p:nvPr>
        </p:nvPicPr>
        <p:blipFill rotWithShape="1">
          <a:blip r:embed="rId3">
            <a:alphaModFix/>
          </a:blip>
          <a:srcRect b="0" l="0" r="0" t="0"/>
          <a:stretch/>
        </p:blipFill>
        <p:spPr>
          <a:xfrm>
            <a:off x="1524000" y="0"/>
            <a:ext cx="9144000" cy="6858000"/>
          </a:xfrm>
          <a:prstGeom prst="rect">
            <a:avLst/>
          </a:prstGeom>
          <a:noFill/>
          <a:ln>
            <a:noFill/>
          </a:ln>
        </p:spPr>
      </p:pic>
      <p:sp>
        <p:nvSpPr>
          <p:cNvPr id="182" name="Google Shape;182;p24"/>
          <p:cNvSpPr txBox="1"/>
          <p:nvPr/>
        </p:nvSpPr>
        <p:spPr>
          <a:xfrm>
            <a:off x="1828801" y="802889"/>
            <a:ext cx="8305799" cy="530798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GB" sz="3200">
                <a:solidFill>
                  <a:srgbClr val="0070C0"/>
                </a:solidFill>
                <a:latin typeface="Calibri"/>
                <a:ea typeface="Calibri"/>
                <a:cs typeface="Calibri"/>
                <a:sym typeface="Calibri"/>
              </a:rPr>
              <a:t>BOJA</a:t>
            </a:r>
            <a:endParaRPr sz="32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3200">
              <a:solidFill>
                <a:schemeClr val="dk1"/>
              </a:solidFill>
              <a:latin typeface="Calibri"/>
              <a:ea typeface="Calibri"/>
              <a:cs typeface="Calibri"/>
              <a:sym typeface="Calibri"/>
            </a:endParaRPr>
          </a:p>
        </p:txBody>
      </p:sp>
      <p:pic>
        <p:nvPicPr>
          <p:cNvPr id="183" name="Google Shape;183;p24"/>
          <p:cNvPicPr preferRelativeResize="0"/>
          <p:nvPr/>
        </p:nvPicPr>
        <p:blipFill rotWithShape="1">
          <a:blip r:embed="rId4">
            <a:alphaModFix/>
          </a:blip>
          <a:srcRect b="0" l="0" r="0" t="0"/>
          <a:stretch/>
        </p:blipFill>
        <p:spPr>
          <a:xfrm>
            <a:off x="1936427" y="1338501"/>
            <a:ext cx="2716674" cy="1524312"/>
          </a:xfrm>
          <a:prstGeom prst="rect">
            <a:avLst/>
          </a:prstGeom>
          <a:noFill/>
          <a:ln>
            <a:noFill/>
          </a:ln>
        </p:spPr>
      </p:pic>
      <p:pic>
        <p:nvPicPr>
          <p:cNvPr id="184" name="Google Shape;184;p24"/>
          <p:cNvPicPr preferRelativeResize="0"/>
          <p:nvPr/>
        </p:nvPicPr>
        <p:blipFill rotWithShape="1">
          <a:blip r:embed="rId5">
            <a:alphaModFix/>
          </a:blip>
          <a:srcRect b="0" l="0" r="0" t="0"/>
          <a:stretch/>
        </p:blipFill>
        <p:spPr>
          <a:xfrm>
            <a:off x="7541356" y="1344229"/>
            <a:ext cx="2593244" cy="1461415"/>
          </a:xfrm>
          <a:prstGeom prst="rect">
            <a:avLst/>
          </a:prstGeom>
          <a:noFill/>
          <a:ln>
            <a:noFill/>
          </a:ln>
        </p:spPr>
      </p:pic>
      <p:pic>
        <p:nvPicPr>
          <p:cNvPr id="185" name="Google Shape;185;p24"/>
          <p:cNvPicPr preferRelativeResize="0"/>
          <p:nvPr/>
        </p:nvPicPr>
        <p:blipFill rotWithShape="1">
          <a:blip r:embed="rId6">
            <a:alphaModFix/>
          </a:blip>
          <a:srcRect b="0" l="0" r="0" t="0"/>
          <a:stretch/>
        </p:blipFill>
        <p:spPr>
          <a:xfrm>
            <a:off x="7541356" y="2956975"/>
            <a:ext cx="2702176" cy="1529889"/>
          </a:xfrm>
          <a:prstGeom prst="rect">
            <a:avLst/>
          </a:prstGeom>
          <a:noFill/>
          <a:ln>
            <a:noFill/>
          </a:ln>
        </p:spPr>
      </p:pic>
      <p:pic>
        <p:nvPicPr>
          <p:cNvPr id="186" name="Google Shape;186;p24"/>
          <p:cNvPicPr preferRelativeResize="0"/>
          <p:nvPr/>
        </p:nvPicPr>
        <p:blipFill rotWithShape="1">
          <a:blip r:embed="rId7">
            <a:alphaModFix/>
          </a:blip>
          <a:srcRect b="0" l="0" r="0" t="0"/>
          <a:stretch/>
        </p:blipFill>
        <p:spPr>
          <a:xfrm>
            <a:off x="1956099" y="2960250"/>
            <a:ext cx="2716675" cy="1526615"/>
          </a:xfrm>
          <a:prstGeom prst="rect">
            <a:avLst/>
          </a:prstGeom>
          <a:noFill/>
          <a:ln>
            <a:noFill/>
          </a:ln>
        </p:spPr>
      </p:pic>
      <p:pic>
        <p:nvPicPr>
          <p:cNvPr id="187" name="Google Shape;187;p24"/>
          <p:cNvPicPr preferRelativeResize="0"/>
          <p:nvPr/>
        </p:nvPicPr>
        <p:blipFill rotWithShape="1">
          <a:blip r:embed="rId8">
            <a:alphaModFix/>
          </a:blip>
          <a:srcRect b="0" l="0" r="0" t="0"/>
          <a:stretch/>
        </p:blipFill>
        <p:spPr>
          <a:xfrm>
            <a:off x="1936427" y="4559171"/>
            <a:ext cx="2716674" cy="1479391"/>
          </a:xfrm>
          <a:prstGeom prst="rect">
            <a:avLst/>
          </a:prstGeom>
          <a:noFill/>
          <a:ln>
            <a:noFill/>
          </a:ln>
        </p:spPr>
      </p:pic>
      <p:pic>
        <p:nvPicPr>
          <p:cNvPr id="188" name="Google Shape;188;p24"/>
          <p:cNvPicPr preferRelativeResize="0"/>
          <p:nvPr/>
        </p:nvPicPr>
        <p:blipFill rotWithShape="1">
          <a:blip r:embed="rId9">
            <a:alphaModFix/>
          </a:blip>
          <a:srcRect b="0" l="0" r="0" t="0"/>
          <a:stretch/>
        </p:blipFill>
        <p:spPr>
          <a:xfrm>
            <a:off x="4760728" y="1338501"/>
            <a:ext cx="2692858" cy="1524360"/>
          </a:xfrm>
          <a:prstGeom prst="rect">
            <a:avLst/>
          </a:prstGeom>
          <a:noFill/>
          <a:ln>
            <a:noFill/>
          </a:ln>
        </p:spPr>
      </p:pic>
      <p:pic>
        <p:nvPicPr>
          <p:cNvPr id="189" name="Google Shape;189;p24"/>
          <p:cNvPicPr preferRelativeResize="0"/>
          <p:nvPr/>
        </p:nvPicPr>
        <p:blipFill rotWithShape="1">
          <a:blip r:embed="rId10">
            <a:alphaModFix/>
          </a:blip>
          <a:srcRect b="0" l="0" r="0" t="0"/>
          <a:stretch/>
        </p:blipFill>
        <p:spPr>
          <a:xfrm>
            <a:off x="4770537" y="2956976"/>
            <a:ext cx="2672666" cy="1529889"/>
          </a:xfrm>
          <a:prstGeom prst="rect">
            <a:avLst/>
          </a:prstGeom>
          <a:noFill/>
          <a:ln>
            <a:noFill/>
          </a:ln>
        </p:spPr>
      </p:pic>
      <p:pic>
        <p:nvPicPr>
          <p:cNvPr id="190" name="Google Shape;190;p24"/>
          <p:cNvPicPr preferRelativeResize="0"/>
          <p:nvPr/>
        </p:nvPicPr>
        <p:blipFill rotWithShape="1">
          <a:blip r:embed="rId11">
            <a:alphaModFix/>
          </a:blip>
          <a:srcRect b="0" l="0" r="0" t="0"/>
          <a:stretch/>
        </p:blipFill>
        <p:spPr>
          <a:xfrm>
            <a:off x="4760728" y="4570454"/>
            <a:ext cx="2692858" cy="1456822"/>
          </a:xfrm>
          <a:prstGeom prst="rect">
            <a:avLst/>
          </a:prstGeom>
          <a:noFill/>
          <a:ln>
            <a:noFill/>
          </a:ln>
        </p:spPr>
      </p:pic>
      <p:pic>
        <p:nvPicPr>
          <p:cNvPr id="191" name="Google Shape;191;p24"/>
          <p:cNvPicPr preferRelativeResize="0"/>
          <p:nvPr/>
        </p:nvPicPr>
        <p:blipFill rotWithShape="1">
          <a:blip r:embed="rId12">
            <a:alphaModFix/>
          </a:blip>
          <a:srcRect b="0" l="0" r="0" t="0"/>
          <a:stretch/>
        </p:blipFill>
        <p:spPr>
          <a:xfrm>
            <a:off x="7561213" y="4542193"/>
            <a:ext cx="2687444" cy="151334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pic>
        <p:nvPicPr>
          <p:cNvPr id="196" name="Google Shape;196;p25"/>
          <p:cNvPicPr preferRelativeResize="0"/>
          <p:nvPr>
            <p:ph idx="1" type="body"/>
          </p:nvPr>
        </p:nvPicPr>
        <p:blipFill rotWithShape="1">
          <a:blip r:embed="rId3">
            <a:alphaModFix/>
          </a:blip>
          <a:srcRect b="0" l="0" r="0" t="0"/>
          <a:stretch/>
        </p:blipFill>
        <p:spPr>
          <a:xfrm>
            <a:off x="1524000" y="0"/>
            <a:ext cx="9144000" cy="6858000"/>
          </a:xfrm>
          <a:prstGeom prst="rect">
            <a:avLst/>
          </a:prstGeom>
          <a:noFill/>
          <a:ln>
            <a:noFill/>
          </a:ln>
        </p:spPr>
      </p:pic>
      <p:sp>
        <p:nvSpPr>
          <p:cNvPr id="197" name="Google Shape;197;p25"/>
          <p:cNvSpPr txBox="1"/>
          <p:nvPr/>
        </p:nvSpPr>
        <p:spPr>
          <a:xfrm>
            <a:off x="1828801" y="981308"/>
            <a:ext cx="8305799" cy="512956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3200">
              <a:solidFill>
                <a:schemeClr val="dk1"/>
              </a:solidFill>
              <a:latin typeface="Calibri"/>
              <a:ea typeface="Calibri"/>
              <a:cs typeface="Calibri"/>
              <a:sym typeface="Calibri"/>
            </a:endParaRPr>
          </a:p>
        </p:txBody>
      </p:sp>
      <p:pic>
        <p:nvPicPr>
          <p:cNvPr id="198" name="Google Shape;198;p25"/>
          <p:cNvPicPr preferRelativeResize="0"/>
          <p:nvPr/>
        </p:nvPicPr>
        <p:blipFill rotWithShape="1">
          <a:blip r:embed="rId4">
            <a:alphaModFix/>
          </a:blip>
          <a:srcRect b="0" l="0" r="0" t="0"/>
          <a:stretch/>
        </p:blipFill>
        <p:spPr>
          <a:xfrm>
            <a:off x="2168746" y="1663917"/>
            <a:ext cx="3492356" cy="1980379"/>
          </a:xfrm>
          <a:prstGeom prst="rect">
            <a:avLst/>
          </a:prstGeom>
          <a:noFill/>
          <a:ln>
            <a:noFill/>
          </a:ln>
        </p:spPr>
      </p:pic>
      <p:pic>
        <p:nvPicPr>
          <p:cNvPr id="199" name="Google Shape;199;p25"/>
          <p:cNvPicPr preferRelativeResize="0"/>
          <p:nvPr/>
        </p:nvPicPr>
        <p:blipFill rotWithShape="1">
          <a:blip r:embed="rId5">
            <a:alphaModFix/>
          </a:blip>
          <a:srcRect b="0" l="0" r="0" t="0"/>
          <a:stretch/>
        </p:blipFill>
        <p:spPr>
          <a:xfrm>
            <a:off x="5981699" y="3798183"/>
            <a:ext cx="3593924" cy="2020695"/>
          </a:xfrm>
          <a:prstGeom prst="rect">
            <a:avLst/>
          </a:prstGeom>
          <a:noFill/>
          <a:ln>
            <a:noFill/>
          </a:ln>
        </p:spPr>
      </p:pic>
      <p:pic>
        <p:nvPicPr>
          <p:cNvPr id="200" name="Google Shape;200;p25"/>
          <p:cNvPicPr preferRelativeResize="0"/>
          <p:nvPr/>
        </p:nvPicPr>
        <p:blipFill rotWithShape="1">
          <a:blip r:embed="rId6">
            <a:alphaModFix/>
          </a:blip>
          <a:srcRect b="0" l="0" r="0" t="0"/>
          <a:stretch/>
        </p:blipFill>
        <p:spPr>
          <a:xfrm>
            <a:off x="2188834" y="3798182"/>
            <a:ext cx="3452181" cy="2077802"/>
          </a:xfrm>
          <a:prstGeom prst="rect">
            <a:avLst/>
          </a:prstGeom>
          <a:noFill/>
          <a:ln>
            <a:noFill/>
          </a:ln>
        </p:spPr>
      </p:pic>
      <p:pic>
        <p:nvPicPr>
          <p:cNvPr id="201" name="Google Shape;201;p25"/>
          <p:cNvPicPr preferRelativeResize="0"/>
          <p:nvPr/>
        </p:nvPicPr>
        <p:blipFill rotWithShape="1">
          <a:blip r:embed="rId7">
            <a:alphaModFix/>
          </a:blip>
          <a:srcRect b="0" l="0" r="0" t="0"/>
          <a:stretch/>
        </p:blipFill>
        <p:spPr>
          <a:xfrm>
            <a:off x="5965903" y="1663916"/>
            <a:ext cx="3465123" cy="195869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7">
                                            <p:txEl>
                                              <p:pRg end="0" st="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id="206" name="Google Shape;206;p26"/>
          <p:cNvPicPr preferRelativeResize="0"/>
          <p:nvPr>
            <p:ph idx="1" type="body"/>
          </p:nvPr>
        </p:nvPicPr>
        <p:blipFill rotWithShape="1">
          <a:blip r:embed="rId3">
            <a:alphaModFix/>
          </a:blip>
          <a:srcRect b="0" l="0" r="0" t="0"/>
          <a:stretch/>
        </p:blipFill>
        <p:spPr>
          <a:xfrm>
            <a:off x="1524000" y="0"/>
            <a:ext cx="9144000" cy="6858000"/>
          </a:xfrm>
          <a:prstGeom prst="rect">
            <a:avLst/>
          </a:prstGeom>
          <a:noFill/>
          <a:ln>
            <a:noFill/>
          </a:ln>
        </p:spPr>
      </p:pic>
      <p:sp>
        <p:nvSpPr>
          <p:cNvPr id="207" name="Google Shape;207;p26"/>
          <p:cNvSpPr txBox="1"/>
          <p:nvPr/>
        </p:nvSpPr>
        <p:spPr>
          <a:xfrm>
            <a:off x="1828801" y="802889"/>
            <a:ext cx="8305799" cy="530798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lang="en-GB" sz="3200">
                <a:solidFill>
                  <a:srgbClr val="0070C0"/>
                </a:solidFill>
                <a:latin typeface="Calibri"/>
                <a:ea typeface="Calibri"/>
                <a:cs typeface="Calibri"/>
                <a:sym typeface="Calibri"/>
              </a:rPr>
              <a:t>BOJA</a:t>
            </a:r>
            <a:endParaRPr sz="32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3200">
              <a:solidFill>
                <a:schemeClr val="dk1"/>
              </a:solidFill>
              <a:latin typeface="Calibri"/>
              <a:ea typeface="Calibri"/>
              <a:cs typeface="Calibri"/>
              <a:sym typeface="Calibri"/>
            </a:endParaRPr>
          </a:p>
        </p:txBody>
      </p:sp>
      <p:pic>
        <p:nvPicPr>
          <p:cNvPr id="208" name="Google Shape;208;p26"/>
          <p:cNvPicPr preferRelativeResize="0"/>
          <p:nvPr/>
        </p:nvPicPr>
        <p:blipFill rotWithShape="1">
          <a:blip r:embed="rId4">
            <a:alphaModFix/>
          </a:blip>
          <a:srcRect b="0" l="0" r="0" t="0"/>
          <a:stretch/>
        </p:blipFill>
        <p:spPr>
          <a:xfrm>
            <a:off x="1828801" y="1405053"/>
            <a:ext cx="4967599" cy="2687445"/>
          </a:xfrm>
          <a:prstGeom prst="rect">
            <a:avLst/>
          </a:prstGeom>
          <a:noFill/>
          <a:ln>
            <a:noFill/>
          </a:ln>
        </p:spPr>
      </p:pic>
      <p:pic>
        <p:nvPicPr>
          <p:cNvPr id="209" name="Google Shape;209;p26"/>
          <p:cNvPicPr preferRelativeResize="0"/>
          <p:nvPr/>
        </p:nvPicPr>
        <p:blipFill rotWithShape="1">
          <a:blip r:embed="rId5">
            <a:alphaModFix/>
          </a:blip>
          <a:srcRect b="0" l="0" r="0" t="0"/>
          <a:stretch/>
        </p:blipFill>
        <p:spPr>
          <a:xfrm>
            <a:off x="6096000" y="3429000"/>
            <a:ext cx="4572000" cy="258104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pic>
        <p:nvPicPr>
          <p:cNvPr id="214" name="Google Shape;214;p27"/>
          <p:cNvPicPr preferRelativeResize="0"/>
          <p:nvPr/>
        </p:nvPicPr>
        <p:blipFill rotWithShape="1">
          <a:blip r:embed="rId3">
            <a:alphaModFix/>
          </a:blip>
          <a:srcRect b="0" l="0" r="919" t="0"/>
          <a:stretch/>
        </p:blipFill>
        <p:spPr>
          <a:xfrm>
            <a:off x="1524000" y="0"/>
            <a:ext cx="9144000" cy="6858000"/>
          </a:xfrm>
          <a:prstGeom prst="rect">
            <a:avLst/>
          </a:prstGeom>
          <a:noFill/>
          <a:ln>
            <a:noFill/>
          </a:ln>
        </p:spPr>
      </p:pic>
      <p:sp>
        <p:nvSpPr>
          <p:cNvPr id="215" name="Google Shape;215;p27"/>
          <p:cNvSpPr txBox="1"/>
          <p:nvPr>
            <p:ph type="title"/>
          </p:nvPr>
        </p:nvSpPr>
        <p:spPr>
          <a:xfrm>
            <a:off x="1905000" y="4230689"/>
            <a:ext cx="3810000" cy="998537"/>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70C0"/>
              </a:buClr>
              <a:buSzPts val="4400"/>
              <a:buFont typeface="Calibri"/>
              <a:buNone/>
            </a:pPr>
            <a:r>
              <a:rPr lang="en-GB">
                <a:solidFill>
                  <a:srgbClr val="0070C0"/>
                </a:solidFill>
              </a:rPr>
              <a:t>Hvala na pažnji!</a:t>
            </a:r>
            <a:endParaRPr>
              <a:solidFill>
                <a:srgbClr val="0070C0"/>
              </a:solidFill>
            </a:endParaRPr>
          </a:p>
        </p:txBody>
      </p:sp>
      <p:sp>
        <p:nvSpPr>
          <p:cNvPr id="216" name="Google Shape;216;p27"/>
          <p:cNvSpPr/>
          <p:nvPr/>
        </p:nvSpPr>
        <p:spPr>
          <a:xfrm>
            <a:off x="7403200" y="3251261"/>
            <a:ext cx="3264800" cy="2062103"/>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600">
                <a:solidFill>
                  <a:srgbClr val="4D4D4D"/>
                </a:solidFill>
                <a:latin typeface="Calibri"/>
                <a:ea typeface="Calibri"/>
                <a:cs typeface="Calibri"/>
                <a:sym typeface="Calibri"/>
              </a:rPr>
              <a:t>Edita Bilaver Galinec</a:t>
            </a:r>
            <a:endParaRPr b="1" sz="1600">
              <a:solidFill>
                <a:srgbClr val="4D4D4D"/>
              </a:solidFill>
              <a:latin typeface="Calibri"/>
              <a:ea typeface="Calibri"/>
              <a:cs typeface="Calibri"/>
              <a:sym typeface="Calibri"/>
            </a:endParaRPr>
          </a:p>
          <a:p>
            <a:pPr indent="0" lvl="0" marL="0" marR="0" rtl="0" algn="l">
              <a:spcBef>
                <a:spcPts val="0"/>
              </a:spcBef>
              <a:spcAft>
                <a:spcPts val="0"/>
              </a:spcAft>
              <a:buNone/>
            </a:pPr>
            <a:r>
              <a:rPr i="1" lang="en-GB" sz="1600">
                <a:solidFill>
                  <a:srgbClr val="4D4D4D"/>
                </a:solidFill>
                <a:latin typeface="Calibri"/>
                <a:ea typeface="Calibri"/>
                <a:cs typeface="Calibri"/>
                <a:sym typeface="Calibri"/>
              </a:rPr>
              <a:t>predsjednica Udruge</a:t>
            </a:r>
            <a:endParaRPr i="1" sz="1600">
              <a:solidFill>
                <a:srgbClr val="4D4D4D"/>
              </a:solidFill>
              <a:latin typeface="Calibri"/>
              <a:ea typeface="Calibri"/>
              <a:cs typeface="Calibri"/>
              <a:sym typeface="Calibri"/>
            </a:endParaRPr>
          </a:p>
          <a:p>
            <a:pPr indent="0" lvl="0" marL="0" marR="0" rtl="0" algn="l">
              <a:spcBef>
                <a:spcPts val="0"/>
              </a:spcBef>
              <a:spcAft>
                <a:spcPts val="0"/>
              </a:spcAft>
              <a:buNone/>
            </a:pPr>
            <a:r>
              <a:rPr b="1" lang="en-GB" sz="1600">
                <a:solidFill>
                  <a:srgbClr val="4D4D4D"/>
                </a:solidFill>
                <a:latin typeface="Calibri"/>
                <a:ea typeface="Calibri"/>
                <a:cs typeface="Calibri"/>
                <a:sym typeface="Calibri"/>
              </a:rPr>
              <a:t>e.galinec@sedmikontinent.org</a:t>
            </a:r>
            <a:endParaRPr b="1" sz="1600">
              <a:solidFill>
                <a:srgbClr val="4D4D4D"/>
              </a:solidFill>
              <a:latin typeface="Calibri"/>
              <a:ea typeface="Calibri"/>
              <a:cs typeface="Calibri"/>
              <a:sym typeface="Calibri"/>
            </a:endParaRPr>
          </a:p>
          <a:p>
            <a:pPr indent="0" lvl="0" marL="0" marR="0" rtl="0" algn="l">
              <a:spcBef>
                <a:spcPts val="0"/>
              </a:spcBef>
              <a:spcAft>
                <a:spcPts val="0"/>
              </a:spcAft>
              <a:buNone/>
            </a:pPr>
            <a:r>
              <a:rPr b="1" lang="en-GB" sz="1600">
                <a:solidFill>
                  <a:srgbClr val="4D4D4D"/>
                </a:solidFill>
                <a:latin typeface="Calibri"/>
                <a:ea typeface="Calibri"/>
                <a:cs typeface="Calibri"/>
                <a:sym typeface="Calibri"/>
              </a:rPr>
              <a:t>Mob 098 729 578</a:t>
            </a:r>
            <a:endParaRPr/>
          </a:p>
          <a:p>
            <a:pPr indent="0" lvl="0" marL="0" marR="0" rtl="0" algn="l">
              <a:spcBef>
                <a:spcPts val="0"/>
              </a:spcBef>
              <a:spcAft>
                <a:spcPts val="0"/>
              </a:spcAft>
              <a:buNone/>
            </a:pPr>
            <a:r>
              <a:rPr b="1" lang="en-GB" sz="1600">
                <a:solidFill>
                  <a:srgbClr val="4D4D4D"/>
                </a:solidFill>
                <a:latin typeface="Calibri"/>
                <a:ea typeface="Calibri"/>
                <a:cs typeface="Calibri"/>
                <a:sym typeface="Calibri"/>
              </a:rPr>
              <a:t>Ivana Jakobović Alpeza</a:t>
            </a:r>
            <a:endParaRPr b="1" sz="1600">
              <a:solidFill>
                <a:srgbClr val="4D4D4D"/>
              </a:solidFill>
              <a:latin typeface="Calibri"/>
              <a:ea typeface="Calibri"/>
              <a:cs typeface="Calibri"/>
              <a:sym typeface="Calibri"/>
            </a:endParaRPr>
          </a:p>
          <a:p>
            <a:pPr indent="0" lvl="0" marL="0" marR="0" rtl="0" algn="l">
              <a:spcBef>
                <a:spcPts val="0"/>
              </a:spcBef>
              <a:spcAft>
                <a:spcPts val="0"/>
              </a:spcAft>
              <a:buNone/>
            </a:pPr>
            <a:r>
              <a:rPr i="1" lang="en-GB" sz="1600">
                <a:solidFill>
                  <a:srgbClr val="4D4D4D"/>
                </a:solidFill>
                <a:latin typeface="Calibri"/>
                <a:ea typeface="Calibri"/>
                <a:cs typeface="Calibri"/>
                <a:sym typeface="Calibri"/>
              </a:rPr>
              <a:t>voditeljica programa</a:t>
            </a:r>
            <a:endParaRPr i="1" sz="1600">
              <a:solidFill>
                <a:srgbClr val="4D4D4D"/>
              </a:solidFill>
              <a:latin typeface="Calibri"/>
              <a:ea typeface="Calibri"/>
              <a:cs typeface="Calibri"/>
              <a:sym typeface="Calibri"/>
            </a:endParaRPr>
          </a:p>
          <a:p>
            <a:pPr indent="0" lvl="0" marL="0" marR="0" rtl="0" algn="l">
              <a:spcBef>
                <a:spcPts val="0"/>
              </a:spcBef>
              <a:spcAft>
                <a:spcPts val="0"/>
              </a:spcAft>
              <a:buNone/>
            </a:pPr>
            <a:r>
              <a:rPr b="1" lang="en-GB" sz="1600">
                <a:solidFill>
                  <a:srgbClr val="4D4D4D"/>
                </a:solidFill>
                <a:latin typeface="Calibri"/>
                <a:ea typeface="Calibri"/>
                <a:cs typeface="Calibri"/>
                <a:sym typeface="Calibri"/>
              </a:rPr>
              <a:t>i.alpeza@sedmikontinent.org</a:t>
            </a:r>
            <a:endParaRPr b="1" sz="1600">
              <a:solidFill>
                <a:srgbClr val="4D4D4D"/>
              </a:solidFill>
              <a:latin typeface="Calibri"/>
              <a:ea typeface="Calibri"/>
              <a:cs typeface="Calibri"/>
              <a:sym typeface="Calibri"/>
            </a:endParaRPr>
          </a:p>
          <a:p>
            <a:pPr indent="0" lvl="0" marL="0" marR="0" rtl="0" algn="l">
              <a:spcBef>
                <a:spcPts val="0"/>
              </a:spcBef>
              <a:spcAft>
                <a:spcPts val="0"/>
              </a:spcAft>
              <a:buNone/>
            </a:pPr>
            <a:r>
              <a:rPr b="1" lang="en-GB" sz="1600">
                <a:solidFill>
                  <a:srgbClr val="4D4D4D"/>
                </a:solidFill>
                <a:latin typeface="Calibri"/>
                <a:ea typeface="Calibri"/>
                <a:cs typeface="Calibri"/>
                <a:sym typeface="Calibri"/>
              </a:rPr>
              <a:t>Mob 098 251 274</a:t>
            </a:r>
            <a:endParaRPr sz="1600">
              <a:solidFill>
                <a:srgbClr val="4D4D4D"/>
              </a:solidFill>
              <a:latin typeface="Calibri"/>
              <a:ea typeface="Calibri"/>
              <a:cs typeface="Calibri"/>
              <a:sym typeface="Calibri"/>
            </a:endParaRPr>
          </a:p>
        </p:txBody>
      </p:sp>
      <p:pic>
        <p:nvPicPr>
          <p:cNvPr id="217" name="Google Shape;217;p27"/>
          <p:cNvPicPr preferRelativeResize="0"/>
          <p:nvPr>
            <p:ph idx="1" type="body"/>
          </p:nvPr>
        </p:nvPicPr>
        <p:blipFill rotWithShape="1">
          <a:blip r:embed="rId4">
            <a:alphaModFix/>
          </a:blip>
          <a:srcRect b="0" l="0" r="0" t="0"/>
          <a:stretch/>
        </p:blipFill>
        <p:spPr>
          <a:xfrm>
            <a:off x="1524000" y="5313364"/>
            <a:ext cx="9144000" cy="1577975"/>
          </a:xfrm>
          <a:prstGeom prst="rect">
            <a:avLst/>
          </a:prstGeom>
          <a:noFill/>
          <a:ln>
            <a:noFill/>
          </a:ln>
        </p:spPr>
      </p:pic>
      <p:sp>
        <p:nvSpPr>
          <p:cNvPr id="218" name="Google Shape;218;p27"/>
          <p:cNvSpPr txBox="1"/>
          <p:nvPr/>
        </p:nvSpPr>
        <p:spPr>
          <a:xfrm>
            <a:off x="7239000" y="76200"/>
            <a:ext cx="3429000" cy="14478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rgbClr val="4D4D4D"/>
              </a:buClr>
              <a:buSzPts val="2400"/>
              <a:buFont typeface="Arial"/>
              <a:buNone/>
            </a:pPr>
            <a:r>
              <a:rPr b="1" lang="en-GB" sz="2400">
                <a:solidFill>
                  <a:srgbClr val="4D4D4D"/>
                </a:solidFill>
                <a:latin typeface="Calibri"/>
                <a:ea typeface="Calibri"/>
                <a:cs typeface="Calibri"/>
                <a:sym typeface="Calibri"/>
              </a:rPr>
              <a:t>Udruga Djeca susreću umjetnost</a:t>
            </a:r>
            <a:endParaRPr b="1" sz="2400">
              <a:solidFill>
                <a:schemeClr val="dk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215"/>
                                        </p:tgtEl>
                                        <p:attrNameLst>
                                          <p:attrName>style.visibility</p:attrName>
                                        </p:attrNameLst>
                                      </p:cBhvr>
                                      <p:to>
                                        <p:strVal val="visible"/>
                                      </p:to>
                                    </p:set>
                                    <p:animEffect filter="fade" transition="in">
                                      <p:cBhvr>
                                        <p:cTn dur="500"/>
                                        <p:tgtEl>
                                          <p:spTgt spid="2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pic>
        <p:nvPicPr>
          <p:cNvPr id="95" name="Google Shape;95;p14"/>
          <p:cNvPicPr preferRelativeResize="0"/>
          <p:nvPr>
            <p:ph idx="1" type="body"/>
          </p:nvPr>
        </p:nvPicPr>
        <p:blipFill rotWithShape="1">
          <a:blip r:embed="rId3">
            <a:alphaModFix/>
          </a:blip>
          <a:srcRect b="0" l="0" r="0" t="0"/>
          <a:stretch/>
        </p:blipFill>
        <p:spPr>
          <a:xfrm>
            <a:off x="1524000" y="0"/>
            <a:ext cx="9144000" cy="6858000"/>
          </a:xfrm>
          <a:prstGeom prst="rect">
            <a:avLst/>
          </a:prstGeom>
          <a:noFill/>
          <a:ln>
            <a:noFill/>
          </a:ln>
        </p:spPr>
      </p:pic>
      <p:sp>
        <p:nvSpPr>
          <p:cNvPr id="96" name="Google Shape;96;p14"/>
          <p:cNvSpPr txBox="1"/>
          <p:nvPr/>
        </p:nvSpPr>
        <p:spPr>
          <a:xfrm>
            <a:off x="1828801" y="1248936"/>
            <a:ext cx="8305799" cy="48619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GB" sz="3200" u="none" cap="none" strike="noStrike">
                <a:solidFill>
                  <a:srgbClr val="0070C0"/>
                </a:solidFill>
                <a:latin typeface="Calibri"/>
                <a:ea typeface="Calibri"/>
                <a:cs typeface="Calibri"/>
                <a:sym typeface="Calibri"/>
              </a:rPr>
              <a:t>AKTIVNOST – </a:t>
            </a:r>
            <a:r>
              <a:rPr b="1" i="1" lang="en-GB" sz="3200" u="none" cap="none" strike="noStrike">
                <a:solidFill>
                  <a:srgbClr val="0070C0"/>
                </a:solidFill>
                <a:latin typeface="Calibri"/>
                <a:ea typeface="Calibri"/>
                <a:cs typeface="Calibri"/>
                <a:sym typeface="Calibri"/>
              </a:rPr>
              <a:t>Pročitaj mi misli!</a:t>
            </a:r>
            <a:endParaRPr b="0" i="1" sz="3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3200" u="none" cap="none" strike="noStrike">
              <a:solidFill>
                <a:schemeClr val="dk1"/>
              </a:solidFill>
              <a:latin typeface="Calibri"/>
              <a:ea typeface="Calibri"/>
              <a:cs typeface="Calibri"/>
              <a:sym typeface="Calibri"/>
            </a:endParaRPr>
          </a:p>
        </p:txBody>
      </p:sp>
      <p:pic>
        <p:nvPicPr>
          <p:cNvPr id="97" name="Google Shape;97;p14"/>
          <p:cNvPicPr preferRelativeResize="0"/>
          <p:nvPr/>
        </p:nvPicPr>
        <p:blipFill rotWithShape="1">
          <a:blip r:embed="rId4">
            <a:alphaModFix/>
          </a:blip>
          <a:srcRect b="0" l="0" r="0" t="0"/>
          <a:stretch/>
        </p:blipFill>
        <p:spPr>
          <a:xfrm>
            <a:off x="1812672" y="1929161"/>
            <a:ext cx="8321928" cy="37648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6">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pic>
        <p:nvPicPr>
          <p:cNvPr id="102" name="Google Shape;102;p15"/>
          <p:cNvPicPr preferRelativeResize="0"/>
          <p:nvPr>
            <p:ph idx="1" type="body"/>
          </p:nvPr>
        </p:nvPicPr>
        <p:blipFill rotWithShape="1">
          <a:blip r:embed="rId3">
            <a:alphaModFix/>
          </a:blip>
          <a:srcRect b="0" l="0" r="0" t="0"/>
          <a:stretch/>
        </p:blipFill>
        <p:spPr>
          <a:xfrm>
            <a:off x="1524000" y="0"/>
            <a:ext cx="9144000" cy="6858000"/>
          </a:xfrm>
          <a:prstGeom prst="rect">
            <a:avLst/>
          </a:prstGeom>
          <a:noFill/>
          <a:ln>
            <a:noFill/>
          </a:ln>
        </p:spPr>
      </p:pic>
      <p:sp>
        <p:nvSpPr>
          <p:cNvPr id="103" name="Google Shape;103;p15"/>
          <p:cNvSpPr txBox="1"/>
          <p:nvPr/>
        </p:nvSpPr>
        <p:spPr>
          <a:xfrm>
            <a:off x="1828801" y="1248936"/>
            <a:ext cx="8305799" cy="48619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GB" sz="3200" u="none" cap="none" strike="noStrike">
                <a:solidFill>
                  <a:srgbClr val="0070C0"/>
                </a:solidFill>
                <a:latin typeface="Calibri"/>
                <a:ea typeface="Calibri"/>
                <a:cs typeface="Calibri"/>
                <a:sym typeface="Calibri"/>
              </a:rPr>
              <a:t>AKTIVNOST – </a:t>
            </a:r>
            <a:r>
              <a:rPr b="1" i="1" lang="en-GB" sz="3200" u="none" cap="none" strike="noStrike">
                <a:solidFill>
                  <a:srgbClr val="0070C0"/>
                </a:solidFill>
                <a:latin typeface="Calibri"/>
                <a:ea typeface="Calibri"/>
                <a:cs typeface="Calibri"/>
                <a:sym typeface="Calibri"/>
              </a:rPr>
              <a:t>Pročitaj mi misli!</a:t>
            </a:r>
            <a:endParaRPr b="0" i="1" sz="32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3200" u="none" cap="none" strike="noStrike">
              <a:solidFill>
                <a:schemeClr val="dk1"/>
              </a:solidFill>
              <a:latin typeface="Calibri"/>
              <a:ea typeface="Calibri"/>
              <a:cs typeface="Calibri"/>
              <a:sym typeface="Calibri"/>
            </a:endParaRPr>
          </a:p>
        </p:txBody>
      </p:sp>
      <p:pic>
        <p:nvPicPr>
          <p:cNvPr id="104" name="Google Shape;104;p15"/>
          <p:cNvPicPr preferRelativeResize="0"/>
          <p:nvPr/>
        </p:nvPicPr>
        <p:blipFill rotWithShape="1">
          <a:blip r:embed="rId4">
            <a:alphaModFix/>
          </a:blip>
          <a:srcRect b="0" l="0" r="0" t="0"/>
          <a:stretch/>
        </p:blipFill>
        <p:spPr>
          <a:xfrm>
            <a:off x="1828801" y="1830218"/>
            <a:ext cx="3386255" cy="2088838"/>
          </a:xfrm>
          <a:prstGeom prst="rect">
            <a:avLst/>
          </a:prstGeom>
          <a:noFill/>
          <a:ln>
            <a:noFill/>
          </a:ln>
        </p:spPr>
      </p:pic>
      <p:sp>
        <p:nvSpPr>
          <p:cNvPr id="105" name="Google Shape;105;p15"/>
          <p:cNvSpPr/>
          <p:nvPr/>
        </p:nvSpPr>
        <p:spPr>
          <a:xfrm>
            <a:off x="2962507" y="669074"/>
            <a:ext cx="2252548" cy="1685253"/>
          </a:xfrm>
          <a:prstGeom prst="cloudCallout">
            <a:avLst>
              <a:gd fmla="val -20833" name="adj1"/>
              <a:gd fmla="val 62500" name="adj2"/>
            </a:avLst>
          </a:prstGeom>
          <a:solidFill>
            <a:schemeClr val="l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6" name="Google Shape;106;p15"/>
          <p:cNvPicPr preferRelativeResize="0"/>
          <p:nvPr/>
        </p:nvPicPr>
        <p:blipFill rotWithShape="1">
          <a:blip r:embed="rId5">
            <a:alphaModFix/>
          </a:blip>
          <a:srcRect b="0" l="0" r="0" t="0"/>
          <a:stretch/>
        </p:blipFill>
        <p:spPr>
          <a:xfrm>
            <a:off x="6575313" y="3851425"/>
            <a:ext cx="3514872" cy="2088838"/>
          </a:xfrm>
          <a:prstGeom prst="rect">
            <a:avLst/>
          </a:prstGeom>
          <a:noFill/>
          <a:ln>
            <a:noFill/>
          </a:ln>
        </p:spPr>
      </p:pic>
      <p:sp>
        <p:nvSpPr>
          <p:cNvPr id="107" name="Google Shape;107;p15"/>
          <p:cNvSpPr/>
          <p:nvPr/>
        </p:nvSpPr>
        <p:spPr>
          <a:xfrm>
            <a:off x="8065760" y="3076430"/>
            <a:ext cx="2252548" cy="1685253"/>
          </a:xfrm>
          <a:prstGeom prst="cloudCallout">
            <a:avLst>
              <a:gd fmla="val -20833" name="adj1"/>
              <a:gd fmla="val 62500" name="adj2"/>
            </a:avLst>
          </a:prstGeom>
          <a:solidFill>
            <a:schemeClr val="l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8" name="Google Shape;108;p15"/>
          <p:cNvPicPr preferRelativeResize="0"/>
          <p:nvPr/>
        </p:nvPicPr>
        <p:blipFill rotWithShape="1">
          <a:blip r:embed="rId6">
            <a:alphaModFix/>
          </a:blip>
          <a:srcRect b="0" l="0" r="0" t="0"/>
          <a:stretch/>
        </p:blipFill>
        <p:spPr>
          <a:xfrm>
            <a:off x="3521927" y="3942925"/>
            <a:ext cx="2070410" cy="2144075"/>
          </a:xfrm>
          <a:prstGeom prst="rect">
            <a:avLst/>
          </a:prstGeom>
          <a:noFill/>
          <a:ln>
            <a:noFill/>
          </a:ln>
        </p:spPr>
      </p:pic>
      <p:sp>
        <p:nvSpPr>
          <p:cNvPr id="109" name="Google Shape;109;p15"/>
          <p:cNvSpPr/>
          <p:nvPr/>
        </p:nvSpPr>
        <p:spPr>
          <a:xfrm>
            <a:off x="4640909" y="2760636"/>
            <a:ext cx="2252548" cy="1685253"/>
          </a:xfrm>
          <a:prstGeom prst="cloudCallout">
            <a:avLst>
              <a:gd fmla="val -20833" name="adj1"/>
              <a:gd fmla="val 62500" name="adj2"/>
            </a:avLst>
          </a:prstGeom>
          <a:solidFill>
            <a:schemeClr val="l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10" name="Google Shape;110;p15"/>
          <p:cNvPicPr preferRelativeResize="0"/>
          <p:nvPr/>
        </p:nvPicPr>
        <p:blipFill rotWithShape="1">
          <a:blip r:embed="rId7">
            <a:alphaModFix/>
          </a:blip>
          <a:srcRect b="0" l="0" r="0" t="0"/>
          <a:stretch/>
        </p:blipFill>
        <p:spPr>
          <a:xfrm>
            <a:off x="6882635" y="1982952"/>
            <a:ext cx="1238412" cy="1530227"/>
          </a:xfrm>
          <a:prstGeom prst="rect">
            <a:avLst/>
          </a:prstGeom>
          <a:noFill/>
          <a:ln>
            <a:noFill/>
          </a:ln>
        </p:spPr>
      </p:pic>
      <p:sp>
        <p:nvSpPr>
          <p:cNvPr id="111" name="Google Shape;111;p15"/>
          <p:cNvSpPr/>
          <p:nvPr/>
        </p:nvSpPr>
        <p:spPr>
          <a:xfrm>
            <a:off x="7656702" y="779768"/>
            <a:ext cx="2252548" cy="1685253"/>
          </a:xfrm>
          <a:prstGeom prst="cloudCallout">
            <a:avLst>
              <a:gd fmla="val -20833" name="adj1"/>
              <a:gd fmla="val 62500" name="adj2"/>
            </a:avLst>
          </a:prstGeom>
          <a:solidFill>
            <a:schemeClr val="l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id="116" name="Google Shape;116;p16"/>
          <p:cNvPicPr preferRelativeResize="0"/>
          <p:nvPr>
            <p:ph idx="1" type="body"/>
          </p:nvPr>
        </p:nvPicPr>
        <p:blipFill rotWithShape="1">
          <a:blip r:embed="rId3">
            <a:alphaModFix/>
          </a:blip>
          <a:srcRect b="0" l="0" r="0" t="0"/>
          <a:stretch/>
        </p:blipFill>
        <p:spPr>
          <a:xfrm>
            <a:off x="1524000" y="0"/>
            <a:ext cx="9144000" cy="6858000"/>
          </a:xfrm>
          <a:prstGeom prst="rect">
            <a:avLst/>
          </a:prstGeom>
          <a:noFill/>
          <a:ln>
            <a:noFill/>
          </a:ln>
        </p:spPr>
      </p:pic>
      <p:sp>
        <p:nvSpPr>
          <p:cNvPr id="117" name="Google Shape;117;p16"/>
          <p:cNvSpPr txBox="1"/>
          <p:nvPr/>
        </p:nvSpPr>
        <p:spPr>
          <a:xfrm>
            <a:off x="1828801" y="1122084"/>
            <a:ext cx="8591797" cy="485497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GB" sz="3200" u="none" cap="none" strike="noStrike">
                <a:solidFill>
                  <a:srgbClr val="0070C0"/>
                </a:solidFill>
                <a:latin typeface="Calibri"/>
                <a:ea typeface="Calibri"/>
                <a:cs typeface="Calibri"/>
                <a:sym typeface="Calibri"/>
              </a:rPr>
              <a:t>AKTIVNOST: ZVUK</a:t>
            </a:r>
            <a:endParaRPr/>
          </a:p>
          <a:p>
            <a:pPr indent="-514350" lvl="0" marL="514350" marR="0" rtl="0" algn="l">
              <a:spcBef>
                <a:spcPts val="0"/>
              </a:spcBef>
              <a:spcAft>
                <a:spcPts val="0"/>
              </a:spcAft>
              <a:buClr>
                <a:schemeClr val="dk1"/>
              </a:buClr>
              <a:buSzPts val="2800"/>
              <a:buFont typeface="Calibri"/>
              <a:buAutoNum type="arabicPeriod"/>
            </a:pPr>
            <a:r>
              <a:rPr b="0" i="0" lang="en-GB" sz="2800" u="none" cap="none" strike="noStrike">
                <a:solidFill>
                  <a:schemeClr val="dk1"/>
                </a:solidFill>
                <a:latin typeface="Calibri"/>
                <a:ea typeface="Calibri"/>
                <a:cs typeface="Calibri"/>
                <a:sym typeface="Calibri"/>
              </a:rPr>
              <a:t>Zvučni prilog</a:t>
            </a:r>
            <a:endParaRPr/>
          </a:p>
          <a:p>
            <a:pPr indent="0" lvl="0" marL="0" marR="0" rtl="0" algn="l">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i="0" sz="3200" u="none" cap="none" strike="noStrike">
              <a:solidFill>
                <a:srgbClr val="0070C0"/>
              </a:solidFill>
              <a:latin typeface="Calibri"/>
              <a:ea typeface="Calibri"/>
              <a:cs typeface="Calibri"/>
              <a:sym typeface="Calibri"/>
            </a:endParaRPr>
          </a:p>
          <a:p>
            <a:pPr indent="0" lvl="0" marL="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p:txBody>
      </p:sp>
      <p:pic>
        <p:nvPicPr>
          <p:cNvPr id="118" name="Google Shape;118;p16"/>
          <p:cNvPicPr preferRelativeResize="0"/>
          <p:nvPr/>
        </p:nvPicPr>
        <p:blipFill rotWithShape="1">
          <a:blip r:embed="rId4">
            <a:alphaModFix/>
          </a:blip>
          <a:srcRect b="0" l="0" r="0" t="0"/>
          <a:stretch/>
        </p:blipFill>
        <p:spPr>
          <a:xfrm>
            <a:off x="3832302" y="2153017"/>
            <a:ext cx="6835698" cy="385309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7">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pic>
        <p:nvPicPr>
          <p:cNvPr id="123" name="Google Shape;123;p17"/>
          <p:cNvPicPr preferRelativeResize="0"/>
          <p:nvPr>
            <p:ph idx="1" type="body"/>
          </p:nvPr>
        </p:nvPicPr>
        <p:blipFill rotWithShape="1">
          <a:blip r:embed="rId3">
            <a:alphaModFix/>
          </a:blip>
          <a:srcRect b="0" l="0" r="0" t="0"/>
          <a:stretch/>
        </p:blipFill>
        <p:spPr>
          <a:xfrm>
            <a:off x="1524000" y="0"/>
            <a:ext cx="9144000" cy="6858000"/>
          </a:xfrm>
          <a:prstGeom prst="rect">
            <a:avLst/>
          </a:prstGeom>
          <a:noFill/>
          <a:ln>
            <a:noFill/>
          </a:ln>
        </p:spPr>
      </p:pic>
      <p:sp>
        <p:nvSpPr>
          <p:cNvPr id="124" name="Google Shape;124;p17"/>
          <p:cNvSpPr txBox="1"/>
          <p:nvPr/>
        </p:nvSpPr>
        <p:spPr>
          <a:xfrm>
            <a:off x="1828801" y="1122084"/>
            <a:ext cx="8591797" cy="485497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GB" sz="3200" u="none" cap="none" strike="noStrike">
                <a:solidFill>
                  <a:srgbClr val="0070C0"/>
                </a:solidFill>
                <a:latin typeface="Calibri"/>
                <a:ea typeface="Calibri"/>
                <a:cs typeface="Calibri"/>
                <a:sym typeface="Calibri"/>
              </a:rPr>
              <a:t>AKTIVNOST: ZVUK</a:t>
            </a:r>
            <a:endParaRPr/>
          </a:p>
          <a:p>
            <a:pPr indent="0" lvl="0" marL="0" marR="0" rtl="0" algn="l">
              <a:spcBef>
                <a:spcPts val="0"/>
              </a:spcBef>
              <a:spcAft>
                <a:spcPts val="0"/>
              </a:spcAft>
              <a:buNone/>
            </a:pPr>
            <a:r>
              <a:rPr b="0" i="0" lang="en-GB" sz="2800" u="none" cap="none" strike="noStrike">
                <a:solidFill>
                  <a:schemeClr val="dk1"/>
                </a:solidFill>
                <a:latin typeface="Calibri"/>
                <a:ea typeface="Calibri"/>
                <a:cs typeface="Calibri"/>
                <a:sym typeface="Calibri"/>
              </a:rPr>
              <a:t>2. Zvučni prilog</a:t>
            </a:r>
            <a:endParaRPr/>
          </a:p>
          <a:p>
            <a:pPr indent="0" lvl="0" marL="0" marR="0" rtl="0" algn="l">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i="0" sz="3200" u="none" cap="none" strike="noStrike">
              <a:solidFill>
                <a:srgbClr val="0070C0"/>
              </a:solidFill>
              <a:latin typeface="Calibri"/>
              <a:ea typeface="Calibri"/>
              <a:cs typeface="Calibri"/>
              <a:sym typeface="Calibri"/>
            </a:endParaRPr>
          </a:p>
          <a:p>
            <a:pPr indent="0" lvl="0" marL="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p:txBody>
      </p:sp>
      <p:pic>
        <p:nvPicPr>
          <p:cNvPr id="125" name="Google Shape;125;p17"/>
          <p:cNvPicPr preferRelativeResize="0"/>
          <p:nvPr/>
        </p:nvPicPr>
        <p:blipFill rotWithShape="1">
          <a:blip r:embed="rId4">
            <a:alphaModFix/>
          </a:blip>
          <a:srcRect b="0" l="0" r="0" t="0"/>
          <a:stretch/>
        </p:blipFill>
        <p:spPr>
          <a:xfrm>
            <a:off x="3631580" y="2148612"/>
            <a:ext cx="7036420" cy="400001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pic>
        <p:nvPicPr>
          <p:cNvPr id="130" name="Google Shape;130;p18"/>
          <p:cNvPicPr preferRelativeResize="0"/>
          <p:nvPr>
            <p:ph idx="1" type="body"/>
          </p:nvPr>
        </p:nvPicPr>
        <p:blipFill rotWithShape="1">
          <a:blip r:embed="rId3">
            <a:alphaModFix/>
          </a:blip>
          <a:srcRect b="0" l="0" r="0" t="0"/>
          <a:stretch/>
        </p:blipFill>
        <p:spPr>
          <a:xfrm>
            <a:off x="1524000" y="0"/>
            <a:ext cx="9144000" cy="6858000"/>
          </a:xfrm>
          <a:prstGeom prst="rect">
            <a:avLst/>
          </a:prstGeom>
          <a:noFill/>
          <a:ln>
            <a:noFill/>
          </a:ln>
        </p:spPr>
      </p:pic>
      <p:sp>
        <p:nvSpPr>
          <p:cNvPr id="131" name="Google Shape;131;p18"/>
          <p:cNvSpPr txBox="1"/>
          <p:nvPr/>
        </p:nvSpPr>
        <p:spPr>
          <a:xfrm>
            <a:off x="1828801" y="1122084"/>
            <a:ext cx="8591797" cy="485497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GB" sz="3200" u="none" cap="none" strike="noStrike">
                <a:solidFill>
                  <a:srgbClr val="0070C0"/>
                </a:solidFill>
                <a:latin typeface="Calibri"/>
                <a:ea typeface="Calibri"/>
                <a:cs typeface="Calibri"/>
                <a:sym typeface="Calibri"/>
              </a:rPr>
              <a:t>AKTIVNOST: ZVUK</a:t>
            </a:r>
            <a:endParaRPr/>
          </a:p>
          <a:p>
            <a:pPr indent="0" lvl="0" marL="0" marR="0" rtl="0" algn="l">
              <a:spcBef>
                <a:spcPts val="0"/>
              </a:spcBef>
              <a:spcAft>
                <a:spcPts val="0"/>
              </a:spcAft>
              <a:buNone/>
            </a:pPr>
            <a:r>
              <a:rPr b="0" i="0" lang="en-GB" sz="2800" u="none" cap="none" strike="noStrike">
                <a:solidFill>
                  <a:schemeClr val="dk1"/>
                </a:solidFill>
                <a:latin typeface="Calibri"/>
                <a:ea typeface="Calibri"/>
                <a:cs typeface="Calibri"/>
                <a:sym typeface="Calibri"/>
              </a:rPr>
              <a:t>3. Zvučni prilog</a:t>
            </a:r>
            <a:endParaRPr/>
          </a:p>
          <a:p>
            <a:pPr indent="0" lvl="0" marL="0" marR="0" rtl="0" algn="l">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i="0" sz="3200" u="none" cap="none" strike="noStrike">
              <a:solidFill>
                <a:srgbClr val="0070C0"/>
              </a:solidFill>
              <a:latin typeface="Calibri"/>
              <a:ea typeface="Calibri"/>
              <a:cs typeface="Calibri"/>
              <a:sym typeface="Calibri"/>
            </a:endParaRPr>
          </a:p>
          <a:p>
            <a:pPr indent="0" lvl="0" marL="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p:txBody>
      </p:sp>
      <p:pic>
        <p:nvPicPr>
          <p:cNvPr id="132" name="Google Shape;132;p18"/>
          <p:cNvPicPr preferRelativeResize="0"/>
          <p:nvPr/>
        </p:nvPicPr>
        <p:blipFill rotWithShape="1">
          <a:blip r:embed="rId4">
            <a:alphaModFix/>
          </a:blip>
          <a:srcRect b="0" l="0" r="0" t="0"/>
          <a:stretch/>
        </p:blipFill>
        <p:spPr>
          <a:xfrm>
            <a:off x="3776633" y="2107580"/>
            <a:ext cx="6891367" cy="392623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1">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1">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1">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1">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1">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pic>
        <p:nvPicPr>
          <p:cNvPr id="137" name="Google Shape;137;p19"/>
          <p:cNvPicPr preferRelativeResize="0"/>
          <p:nvPr>
            <p:ph idx="1" type="body"/>
          </p:nvPr>
        </p:nvPicPr>
        <p:blipFill rotWithShape="1">
          <a:blip r:embed="rId3">
            <a:alphaModFix/>
          </a:blip>
          <a:srcRect b="0" l="0" r="0" t="0"/>
          <a:stretch/>
        </p:blipFill>
        <p:spPr>
          <a:xfrm>
            <a:off x="1524000" y="0"/>
            <a:ext cx="9144000" cy="6858000"/>
          </a:xfrm>
          <a:prstGeom prst="rect">
            <a:avLst/>
          </a:prstGeom>
          <a:noFill/>
          <a:ln>
            <a:noFill/>
          </a:ln>
        </p:spPr>
      </p:pic>
      <p:sp>
        <p:nvSpPr>
          <p:cNvPr id="138" name="Google Shape;138;p19"/>
          <p:cNvSpPr txBox="1"/>
          <p:nvPr/>
        </p:nvSpPr>
        <p:spPr>
          <a:xfrm>
            <a:off x="1828801" y="1122084"/>
            <a:ext cx="8591797" cy="4854971"/>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GB" sz="3200" u="none" cap="none" strike="noStrike">
                <a:solidFill>
                  <a:srgbClr val="0070C0"/>
                </a:solidFill>
                <a:latin typeface="Calibri"/>
                <a:ea typeface="Calibri"/>
                <a:cs typeface="Calibri"/>
                <a:sym typeface="Calibri"/>
              </a:rPr>
              <a:t>AKTIVNOST: ZVUK</a:t>
            </a:r>
            <a:endParaRPr/>
          </a:p>
          <a:p>
            <a:pPr indent="0" lvl="0" marL="0" marR="0" rtl="0" algn="l">
              <a:spcBef>
                <a:spcPts val="0"/>
              </a:spcBef>
              <a:spcAft>
                <a:spcPts val="0"/>
              </a:spcAft>
              <a:buNone/>
            </a:pPr>
            <a:r>
              <a:rPr b="0" i="0" lang="en-GB" sz="2800" u="none" cap="none" strike="noStrike">
                <a:solidFill>
                  <a:schemeClr val="dk1"/>
                </a:solidFill>
                <a:latin typeface="Calibri"/>
                <a:ea typeface="Calibri"/>
                <a:cs typeface="Calibri"/>
                <a:sym typeface="Calibri"/>
              </a:rPr>
              <a:t>4. Zvučni prilog</a:t>
            </a:r>
            <a:endParaRPr/>
          </a:p>
          <a:p>
            <a:pPr indent="0" lvl="0" marL="0" marR="0" rtl="0" algn="l">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0" lvl="0" marL="0" marR="0" rtl="0" algn="l">
              <a:spcBef>
                <a:spcPts val="0"/>
              </a:spcBef>
              <a:spcAft>
                <a:spcPts val="0"/>
              </a:spcAft>
              <a:buNone/>
            </a:pPr>
            <a:r>
              <a:t/>
            </a:r>
            <a:endParaRPr b="0" i="0" sz="28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1" i="0" sz="3200" u="none" cap="none" strike="noStrike">
              <a:solidFill>
                <a:srgbClr val="0070C0"/>
              </a:solidFill>
              <a:latin typeface="Calibri"/>
              <a:ea typeface="Calibri"/>
              <a:cs typeface="Calibri"/>
              <a:sym typeface="Calibri"/>
            </a:endParaRPr>
          </a:p>
          <a:p>
            <a:pPr indent="0" lvl="0" marL="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a:p>
            <a:pPr indent="0" lvl="0" marL="0" marR="0" rtl="0" algn="ctr">
              <a:spcBef>
                <a:spcPts val="0"/>
              </a:spcBef>
              <a:spcAft>
                <a:spcPts val="0"/>
              </a:spcAft>
              <a:buNone/>
            </a:pPr>
            <a:r>
              <a:t/>
            </a:r>
            <a:endParaRPr b="0" i="0" sz="2400" u="none" cap="none" strike="noStrike">
              <a:solidFill>
                <a:schemeClr val="dk1"/>
              </a:solidFill>
              <a:latin typeface="Calibri"/>
              <a:ea typeface="Calibri"/>
              <a:cs typeface="Calibri"/>
              <a:sym typeface="Calibri"/>
            </a:endParaRPr>
          </a:p>
        </p:txBody>
      </p:sp>
      <p:pic>
        <p:nvPicPr>
          <p:cNvPr id="139" name="Google Shape;139;p19"/>
          <p:cNvPicPr preferRelativeResize="0"/>
          <p:nvPr/>
        </p:nvPicPr>
        <p:blipFill rotWithShape="1">
          <a:blip r:embed="rId4">
            <a:alphaModFix/>
          </a:blip>
          <a:srcRect b="0" l="0" r="0" t="0"/>
          <a:stretch/>
        </p:blipFill>
        <p:spPr>
          <a:xfrm>
            <a:off x="3808473" y="2129883"/>
            <a:ext cx="6859527" cy="389561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8">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pic>
        <p:nvPicPr>
          <p:cNvPr id="144" name="Google Shape;144;p20"/>
          <p:cNvPicPr preferRelativeResize="0"/>
          <p:nvPr>
            <p:ph idx="1" type="body"/>
          </p:nvPr>
        </p:nvPicPr>
        <p:blipFill rotWithShape="1">
          <a:blip r:embed="rId3">
            <a:alphaModFix/>
          </a:blip>
          <a:srcRect b="0" l="0" r="0" t="0"/>
          <a:stretch/>
        </p:blipFill>
        <p:spPr>
          <a:xfrm>
            <a:off x="1524000" y="0"/>
            <a:ext cx="9144000" cy="6858000"/>
          </a:xfrm>
          <a:prstGeom prst="rect">
            <a:avLst/>
          </a:prstGeom>
          <a:noFill/>
          <a:ln>
            <a:noFill/>
          </a:ln>
        </p:spPr>
      </p:pic>
      <p:sp>
        <p:nvSpPr>
          <p:cNvPr id="145" name="Google Shape;145;p20"/>
          <p:cNvSpPr txBox="1"/>
          <p:nvPr/>
        </p:nvSpPr>
        <p:spPr>
          <a:xfrm>
            <a:off x="1828801" y="981308"/>
            <a:ext cx="8305799" cy="5129561"/>
          </a:xfrm>
          <a:prstGeom prst="rect">
            <a:avLst/>
          </a:prstGeom>
          <a:noFill/>
          <a:ln>
            <a:noFill/>
          </a:ln>
        </p:spPr>
        <p:txBody>
          <a:bodyPr anchorCtr="0" anchor="t" bIns="45700" lIns="91425" spcFirstLastPara="1" rIns="91425" wrap="square" tIns="45700">
            <a:noAutofit/>
          </a:bodyPr>
          <a:lstStyle/>
          <a:p>
            <a:pPr indent="-457200" lvl="0" marL="457200" marR="0" rtl="0" algn="l">
              <a:spcBef>
                <a:spcPts val="0"/>
              </a:spcBef>
              <a:spcAft>
                <a:spcPts val="0"/>
              </a:spcAft>
              <a:buClr>
                <a:srgbClr val="0070C0"/>
              </a:buClr>
              <a:buSzPts val="3200"/>
              <a:buFont typeface="Arial"/>
              <a:buChar char="•"/>
            </a:pPr>
            <a:r>
              <a:rPr b="1" i="0" lang="en-GB" sz="3200" u="none" cap="none" strike="noStrike">
                <a:solidFill>
                  <a:srgbClr val="0070C0"/>
                </a:solidFill>
                <a:latin typeface="Calibri"/>
                <a:ea typeface="Calibri"/>
                <a:cs typeface="Calibri"/>
                <a:sym typeface="Calibri"/>
              </a:rPr>
              <a:t>Otkrivanje tajne</a:t>
            </a:r>
            <a:endParaRPr b="0" i="0" sz="3200" u="none" cap="none" strike="noStrike">
              <a:solidFill>
                <a:schemeClr val="dk1"/>
              </a:solidFill>
              <a:latin typeface="Calibri"/>
              <a:ea typeface="Calibri"/>
              <a:cs typeface="Calibri"/>
              <a:sym typeface="Calibri"/>
            </a:endParaRPr>
          </a:p>
        </p:txBody>
      </p:sp>
      <p:pic>
        <p:nvPicPr>
          <p:cNvPr id="146" name="Google Shape;146;p20"/>
          <p:cNvPicPr preferRelativeResize="0"/>
          <p:nvPr/>
        </p:nvPicPr>
        <p:blipFill rotWithShape="1">
          <a:blip r:embed="rId4">
            <a:alphaModFix/>
          </a:blip>
          <a:srcRect b="0" l="0" r="0" t="0"/>
          <a:stretch/>
        </p:blipFill>
        <p:spPr>
          <a:xfrm>
            <a:off x="1964850" y="1605706"/>
            <a:ext cx="3729706" cy="2105538"/>
          </a:xfrm>
          <a:prstGeom prst="rect">
            <a:avLst/>
          </a:prstGeom>
          <a:noFill/>
          <a:ln>
            <a:noFill/>
          </a:ln>
        </p:spPr>
      </p:pic>
      <p:pic>
        <p:nvPicPr>
          <p:cNvPr id="147" name="Google Shape;147;p20"/>
          <p:cNvPicPr preferRelativeResize="0"/>
          <p:nvPr/>
        </p:nvPicPr>
        <p:blipFill rotWithShape="1">
          <a:blip r:embed="rId5">
            <a:alphaModFix/>
          </a:blip>
          <a:srcRect b="0" l="0" r="0" t="0"/>
          <a:stretch/>
        </p:blipFill>
        <p:spPr>
          <a:xfrm>
            <a:off x="5830606" y="1605707"/>
            <a:ext cx="3718930" cy="2097857"/>
          </a:xfrm>
          <a:prstGeom prst="rect">
            <a:avLst/>
          </a:prstGeom>
          <a:noFill/>
          <a:ln>
            <a:noFill/>
          </a:ln>
        </p:spPr>
      </p:pic>
      <p:pic>
        <p:nvPicPr>
          <p:cNvPr id="148" name="Google Shape;148;p20"/>
          <p:cNvPicPr preferRelativeResize="0"/>
          <p:nvPr/>
        </p:nvPicPr>
        <p:blipFill rotWithShape="1">
          <a:blip r:embed="rId6">
            <a:alphaModFix/>
          </a:blip>
          <a:srcRect b="0" l="0" r="0" t="0"/>
          <a:stretch/>
        </p:blipFill>
        <p:spPr>
          <a:xfrm>
            <a:off x="2002786" y="3864317"/>
            <a:ext cx="3724999" cy="2093479"/>
          </a:xfrm>
          <a:prstGeom prst="rect">
            <a:avLst/>
          </a:prstGeom>
          <a:noFill/>
          <a:ln>
            <a:noFill/>
          </a:ln>
        </p:spPr>
      </p:pic>
      <p:pic>
        <p:nvPicPr>
          <p:cNvPr id="149" name="Google Shape;149;p20"/>
          <p:cNvPicPr preferRelativeResize="0"/>
          <p:nvPr/>
        </p:nvPicPr>
        <p:blipFill rotWithShape="1">
          <a:blip r:embed="rId7">
            <a:alphaModFix/>
          </a:blip>
          <a:srcRect b="0" l="0" r="0" t="0"/>
          <a:stretch/>
        </p:blipFill>
        <p:spPr>
          <a:xfrm>
            <a:off x="5830606" y="3864316"/>
            <a:ext cx="3749316" cy="21148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5">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pic>
        <p:nvPicPr>
          <p:cNvPr id="154" name="Google Shape;154;p21"/>
          <p:cNvPicPr preferRelativeResize="0"/>
          <p:nvPr>
            <p:ph idx="1" type="body"/>
          </p:nvPr>
        </p:nvPicPr>
        <p:blipFill rotWithShape="1">
          <a:blip r:embed="rId3">
            <a:alphaModFix/>
          </a:blip>
          <a:srcRect b="0" l="0" r="0" t="0"/>
          <a:stretch/>
        </p:blipFill>
        <p:spPr>
          <a:xfrm>
            <a:off x="1524000" y="0"/>
            <a:ext cx="9144000" cy="6858000"/>
          </a:xfrm>
          <a:prstGeom prst="rect">
            <a:avLst/>
          </a:prstGeom>
          <a:noFill/>
          <a:ln>
            <a:noFill/>
          </a:ln>
        </p:spPr>
      </p:pic>
      <p:sp>
        <p:nvSpPr>
          <p:cNvPr id="155" name="Google Shape;155;p21"/>
          <p:cNvSpPr txBox="1"/>
          <p:nvPr/>
        </p:nvSpPr>
        <p:spPr>
          <a:xfrm>
            <a:off x="1828801" y="1248936"/>
            <a:ext cx="8305799" cy="48619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b="0" i="0" sz="3200" u="none" cap="none" strike="noStrike">
              <a:solidFill>
                <a:schemeClr val="dk1"/>
              </a:solidFill>
              <a:latin typeface="Calibri"/>
              <a:ea typeface="Calibri"/>
              <a:cs typeface="Calibri"/>
              <a:sym typeface="Calibri"/>
            </a:endParaRPr>
          </a:p>
        </p:txBody>
      </p:sp>
      <p:pic>
        <p:nvPicPr>
          <p:cNvPr id="156" name="Google Shape;156;p21"/>
          <p:cNvPicPr preferRelativeResize="0"/>
          <p:nvPr/>
        </p:nvPicPr>
        <p:blipFill rotWithShape="1">
          <a:blip r:embed="rId4">
            <a:alphaModFix/>
          </a:blip>
          <a:srcRect b="0" l="0" r="0" t="0"/>
          <a:stretch/>
        </p:blipFill>
        <p:spPr>
          <a:xfrm>
            <a:off x="2022088" y="1478484"/>
            <a:ext cx="7919223" cy="383538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5">
                                            <p:txEl>
                                              <p:pRg end="0" st="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