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2" r:id="rId3"/>
    <p:sldId id="257" r:id="rId4"/>
    <p:sldId id="258" r:id="rId5"/>
    <p:sldId id="259" r:id="rId6"/>
    <p:sldId id="261" r:id="rId7"/>
    <p:sldId id="262" r:id="rId8"/>
    <p:sldId id="263" r:id="rId9"/>
    <p:sldId id="264" r:id="rId10"/>
    <p:sldId id="265" r:id="rId11"/>
    <p:sldId id="267" r:id="rId12"/>
    <p:sldId id="266" r:id="rId13"/>
    <p:sldId id="268" r:id="rId14"/>
    <p:sldId id="269" r:id="rId15"/>
    <p:sldId id="270" r:id="rId16"/>
    <p:sldId id="271" r:id="rId17"/>
    <p:sldId id="273" r:id="rId18"/>
    <p:sldId id="310" r:id="rId19"/>
    <p:sldId id="274" r:id="rId20"/>
    <p:sldId id="278" r:id="rId21"/>
    <p:sldId id="275" r:id="rId22"/>
    <p:sldId id="276" r:id="rId23"/>
    <p:sldId id="277" r:id="rId24"/>
    <p:sldId id="279" r:id="rId25"/>
    <p:sldId id="305" r:id="rId26"/>
    <p:sldId id="306" r:id="rId27"/>
    <p:sldId id="307" r:id="rId28"/>
    <p:sldId id="308" r:id="rId29"/>
    <p:sldId id="309" r:id="rId30"/>
    <p:sldId id="280" r:id="rId31"/>
    <p:sldId id="281" r:id="rId32"/>
    <p:sldId id="283" r:id="rId33"/>
    <p:sldId id="284" r:id="rId34"/>
    <p:sldId id="285" r:id="rId35"/>
    <p:sldId id="286" r:id="rId36"/>
    <p:sldId id="287" r:id="rId37"/>
    <p:sldId id="288" r:id="rId38"/>
    <p:sldId id="321" r:id="rId39"/>
    <p:sldId id="290" r:id="rId40"/>
    <p:sldId id="311" r:id="rId41"/>
    <p:sldId id="312" r:id="rId42"/>
    <p:sldId id="313" r:id="rId43"/>
    <p:sldId id="314" r:id="rId44"/>
    <p:sldId id="291" r:id="rId45"/>
    <p:sldId id="292" r:id="rId46"/>
    <p:sldId id="293" r:id="rId47"/>
    <p:sldId id="315" r:id="rId48"/>
    <p:sldId id="316" r:id="rId49"/>
    <p:sldId id="317" r:id="rId50"/>
    <p:sldId id="318" r:id="rId51"/>
    <p:sldId id="319" r:id="rId52"/>
    <p:sldId id="322" r:id="rId53"/>
    <p:sldId id="320" r:id="rId54"/>
    <p:sldId id="323" r:id="rId55"/>
    <p:sldId id="326" r:id="rId56"/>
    <p:sldId id="324" r:id="rId57"/>
    <p:sldId id="327" r:id="rId58"/>
    <p:sldId id="328" r:id="rId59"/>
    <p:sldId id="329" r:id="rId60"/>
    <p:sldId id="330" r:id="rId61"/>
    <p:sldId id="325" r:id="rId62"/>
    <p:sldId id="331" r:id="rId63"/>
    <p:sldId id="338" r:id="rId64"/>
    <p:sldId id="332" r:id="rId65"/>
    <p:sldId id="334" r:id="rId66"/>
    <p:sldId id="335" r:id="rId67"/>
    <p:sldId id="336" r:id="rId68"/>
    <p:sldId id="337" r:id="rId69"/>
    <p:sldId id="339" r:id="rId7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970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43" y="0"/>
            <a:ext cx="82153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20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9560"/>
            <a:ext cx="9144000" cy="383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470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9560"/>
            <a:ext cx="9144000" cy="383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20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43" y="0"/>
            <a:ext cx="82153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470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43" y="0"/>
            <a:ext cx="82153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470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43" y="0"/>
            <a:ext cx="82153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470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43" y="0"/>
            <a:ext cx="82153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470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3486"/>
            <a:ext cx="9134605" cy="4174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563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651250" cy="304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874" y="1"/>
            <a:ext cx="3286125" cy="2743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7576" y="3560477"/>
            <a:ext cx="3950160" cy="32975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00400"/>
            <a:ext cx="4206875" cy="35118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1584" y="1600200"/>
            <a:ext cx="3833813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344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43" y="0"/>
            <a:ext cx="82153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563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686825"/>
            <a:ext cx="9127298" cy="417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047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9560"/>
            <a:ext cx="9144000" cy="383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683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43" y="0"/>
            <a:ext cx="82153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563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43" y="0"/>
            <a:ext cx="82153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683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43" y="0"/>
            <a:ext cx="82153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683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9560"/>
            <a:ext cx="9144000" cy="383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461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43" y="0"/>
            <a:ext cx="82153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602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43" y="0"/>
            <a:ext cx="82153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002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43" y="0"/>
            <a:ext cx="82153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002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43" y="0"/>
            <a:ext cx="82153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002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43" y="0"/>
            <a:ext cx="82153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050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43" y="0"/>
            <a:ext cx="82153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948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679" y="2667000"/>
            <a:ext cx="9170679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461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43" y="0"/>
            <a:ext cx="82153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461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43" y="0"/>
            <a:ext cx="82153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979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43" y="0"/>
            <a:ext cx="82153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979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43" y="0"/>
            <a:ext cx="82153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979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43" y="0"/>
            <a:ext cx="82153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979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43" y="0"/>
            <a:ext cx="82153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979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43" y="0"/>
            <a:ext cx="82153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979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743200"/>
            <a:ext cx="9144000" cy="4152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491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43" y="0"/>
            <a:ext cx="82153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009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43" y="0"/>
            <a:ext cx="82153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961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43" y="0"/>
            <a:ext cx="82153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16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43" y="0"/>
            <a:ext cx="82153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16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43" y="0"/>
            <a:ext cx="82153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16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43" y="0"/>
            <a:ext cx="82153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16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43" y="0"/>
            <a:ext cx="82153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009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43" y="0"/>
            <a:ext cx="82153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009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9560"/>
            <a:ext cx="9144000" cy="383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009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9560"/>
            <a:ext cx="9144000" cy="383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373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43" y="0"/>
            <a:ext cx="82153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373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81" y="0"/>
            <a:ext cx="80724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373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43" y="0"/>
            <a:ext cx="82153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961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43" y="0"/>
            <a:ext cx="82153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373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43" y="0"/>
            <a:ext cx="82153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373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285" y="2669088"/>
            <a:ext cx="9166110" cy="4188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808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43" y="0"/>
            <a:ext cx="82153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92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13151"/>
            <a:ext cx="8905030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112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684526"/>
            <a:ext cx="9144000" cy="4178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200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43" y="0"/>
            <a:ext cx="82153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112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43" y="0"/>
            <a:ext cx="82153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963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43" y="0"/>
            <a:ext cx="82153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963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43" y="0"/>
            <a:ext cx="82153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963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9560"/>
            <a:ext cx="9144000" cy="383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961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43" y="0"/>
            <a:ext cx="82153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963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7028657" cy="5867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0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112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9918" y="76200"/>
            <a:ext cx="1752600" cy="1752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2230"/>
            <a:ext cx="7086600" cy="5915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859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684526"/>
            <a:ext cx="9144000" cy="4178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616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092651" cy="341647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3375" y="0"/>
            <a:ext cx="4132107" cy="35104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0"/>
            <a:ext cx="4107657" cy="3429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3375" y="3429000"/>
            <a:ext cx="4107657" cy="3429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16823" y="152400"/>
            <a:ext cx="4972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4800" dirty="0" smtClean="0">
                <a:solidFill>
                  <a:srgbClr val="FF0000"/>
                </a:solidFill>
              </a:rPr>
              <a:t>1</a:t>
            </a:r>
            <a:endParaRPr lang="hr-HR" sz="48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98545" y="2286000"/>
            <a:ext cx="4972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4800" dirty="0" smtClean="0">
                <a:solidFill>
                  <a:srgbClr val="FF0000"/>
                </a:solidFill>
              </a:rPr>
              <a:t>2</a:t>
            </a:r>
            <a:endParaRPr lang="hr-HR" sz="48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16823" y="3962400"/>
            <a:ext cx="4972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4800" dirty="0" smtClean="0">
                <a:solidFill>
                  <a:srgbClr val="FF0000"/>
                </a:solidFill>
              </a:rPr>
              <a:t>3</a:t>
            </a:r>
            <a:endParaRPr lang="hr-HR" sz="48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98545" y="5901898"/>
            <a:ext cx="4972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4800" dirty="0" smtClean="0">
                <a:solidFill>
                  <a:srgbClr val="FF0000"/>
                </a:solidFill>
              </a:rPr>
              <a:t>4</a:t>
            </a:r>
            <a:endParaRPr lang="hr-HR" sz="4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1859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43" y="0"/>
            <a:ext cx="82153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751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43" y="0"/>
            <a:ext cx="82153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751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43" y="0"/>
            <a:ext cx="82153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751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751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550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9560"/>
            <a:ext cx="9144000" cy="383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961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9560"/>
            <a:ext cx="9144000" cy="383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20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43" y="0"/>
            <a:ext cx="82153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20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</TotalTime>
  <Words>4</Words>
  <Application>Microsoft Office PowerPoint</Application>
  <PresentationFormat>On-screen Show (4:3)</PresentationFormat>
  <Paragraphs>4</Paragraphs>
  <Slides>69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69</vt:i4>
      </vt:variant>
    </vt:vector>
  </HeadingPairs>
  <TitlesOfParts>
    <vt:vector size="7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Shaita</dc:creator>
  <cp:lastModifiedBy>MG</cp:lastModifiedBy>
  <cp:revision>59</cp:revision>
  <dcterms:created xsi:type="dcterms:W3CDTF">2006-08-16T00:00:00Z</dcterms:created>
  <dcterms:modified xsi:type="dcterms:W3CDTF">2014-02-24T23:19:47Z</dcterms:modified>
</cp:coreProperties>
</file>